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368" r:id="rId5"/>
    <p:sldId id="412" r:id="rId6"/>
    <p:sldId id="387" r:id="rId7"/>
    <p:sldId id="261" r:id="rId8"/>
    <p:sldId id="408" r:id="rId9"/>
    <p:sldId id="404" r:id="rId10"/>
    <p:sldId id="409" r:id="rId11"/>
    <p:sldId id="399" r:id="rId12"/>
    <p:sldId id="398" r:id="rId13"/>
    <p:sldId id="405" r:id="rId14"/>
    <p:sldId id="410" r:id="rId15"/>
    <p:sldId id="406" r:id="rId16"/>
    <p:sldId id="407" r:id="rId17"/>
    <p:sldId id="403" r:id="rId18"/>
    <p:sldId id="390" r:id="rId19"/>
    <p:sldId id="395" r:id="rId20"/>
    <p:sldId id="413" r:id="rId21"/>
    <p:sldId id="415" r:id="rId22"/>
    <p:sldId id="3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  <a:srgbClr val="355793"/>
    <a:srgbClr val="263F6B"/>
    <a:srgbClr val="545454"/>
    <a:srgbClr val="6CE5E8"/>
    <a:srgbClr val="CF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1D90C9-0B3F-4068-8341-11AAAF7F0D74}" v="126" dt="2024-05-31T11:09:36.7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367" autoAdjust="0"/>
  </p:normalViewPr>
  <p:slideViewPr>
    <p:cSldViewPr snapToGrid="0">
      <p:cViewPr>
        <p:scale>
          <a:sx n="40" d="100"/>
          <a:sy n="40" d="100"/>
        </p:scale>
        <p:origin x="166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16534B-ED2B-4D9D-81AA-69AC4F89BBA8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0E8DA1-ECD3-4E29-9C89-2BD4EF0A7D29}">
      <dgm:prSet custT="1"/>
      <dgm:spPr/>
      <dgm:t>
        <a:bodyPr/>
        <a:lstStyle/>
        <a:p>
          <a:r>
            <a:rPr lang="en-US" sz="2400" b="0">
              <a:solidFill>
                <a:schemeClr val="tx1"/>
              </a:solidFill>
              <a:latin typeface="Aptos" panose="020B0004020202020204" pitchFamily="34" charset="0"/>
            </a:rPr>
            <a:t>Exposure to industry standards</a:t>
          </a:r>
        </a:p>
      </dgm:t>
    </dgm:pt>
    <dgm:pt modelId="{CEC94E39-917B-419A-B0DE-E3248CAC1008}" type="parTrans" cxnId="{1D62B1D1-9911-42BF-A5F1-5DD9036DBC11}">
      <dgm:prSet/>
      <dgm:spPr/>
      <dgm:t>
        <a:bodyPr/>
        <a:lstStyle/>
        <a:p>
          <a:endParaRPr lang="en-US" b="0">
            <a:solidFill>
              <a:schemeClr val="tx1"/>
            </a:solidFill>
            <a:latin typeface="Abadi" panose="020B0604020104020204" pitchFamily="34" charset="0"/>
          </a:endParaRPr>
        </a:p>
      </dgm:t>
    </dgm:pt>
    <dgm:pt modelId="{C5E14724-EDBF-4E97-82F9-F2684BF196F3}" type="sibTrans" cxnId="{1D62B1D1-9911-42BF-A5F1-5DD9036DBC11}">
      <dgm:prSet/>
      <dgm:spPr/>
      <dgm:t>
        <a:bodyPr/>
        <a:lstStyle/>
        <a:p>
          <a:endParaRPr lang="en-US" b="0">
            <a:solidFill>
              <a:schemeClr val="tx1"/>
            </a:solidFill>
            <a:latin typeface="Abadi" panose="020B0604020104020204" pitchFamily="34" charset="0"/>
          </a:endParaRPr>
        </a:p>
      </dgm:t>
    </dgm:pt>
    <dgm:pt modelId="{C9C929C9-94FF-4BAD-9225-975C80040C5F}">
      <dgm:prSet custT="1"/>
      <dgm:spPr/>
      <dgm:t>
        <a:bodyPr/>
        <a:lstStyle/>
        <a:p>
          <a:r>
            <a:rPr lang="en-US" sz="2400" b="0">
              <a:solidFill>
                <a:schemeClr val="tx1"/>
              </a:solidFill>
              <a:latin typeface="Aptos" panose="020B0004020202020204" pitchFamily="34" charset="0"/>
            </a:rPr>
            <a:t>Working on complex projects</a:t>
          </a:r>
        </a:p>
      </dgm:t>
    </dgm:pt>
    <dgm:pt modelId="{3094700D-09C3-4A7B-9A4E-77B4CFDABAFD}" type="parTrans" cxnId="{FDA44013-6AC9-4778-9710-247DA5805B04}">
      <dgm:prSet/>
      <dgm:spPr/>
      <dgm:t>
        <a:bodyPr/>
        <a:lstStyle/>
        <a:p>
          <a:endParaRPr lang="en-US" b="0">
            <a:solidFill>
              <a:schemeClr val="tx1"/>
            </a:solidFill>
            <a:latin typeface="Abadi" panose="020B0604020104020204" pitchFamily="34" charset="0"/>
          </a:endParaRPr>
        </a:p>
      </dgm:t>
    </dgm:pt>
    <dgm:pt modelId="{6F611407-F0B1-4587-B916-327438CABCEB}" type="sibTrans" cxnId="{FDA44013-6AC9-4778-9710-247DA5805B04}">
      <dgm:prSet/>
      <dgm:spPr/>
      <dgm:t>
        <a:bodyPr/>
        <a:lstStyle/>
        <a:p>
          <a:endParaRPr lang="en-US" b="0">
            <a:solidFill>
              <a:schemeClr val="tx1"/>
            </a:solidFill>
            <a:latin typeface="Abadi" panose="020B0604020104020204" pitchFamily="34" charset="0"/>
          </a:endParaRPr>
        </a:p>
      </dgm:t>
    </dgm:pt>
    <dgm:pt modelId="{2B4CDD4C-1620-4E2F-9FEB-3D052984E0B1}">
      <dgm:prSet custT="1"/>
      <dgm:spPr/>
      <dgm:t>
        <a:bodyPr/>
        <a:lstStyle/>
        <a:p>
          <a:r>
            <a:rPr lang="en-US" sz="2400" b="0">
              <a:solidFill>
                <a:schemeClr val="tx1"/>
              </a:solidFill>
              <a:latin typeface="Aptos" panose="020B0004020202020204" pitchFamily="34" charset="0"/>
            </a:rPr>
            <a:t>Learning about the complete development to deployment pipeline </a:t>
          </a:r>
          <a:endParaRPr lang="en-US" sz="2400" b="0" dirty="0">
            <a:solidFill>
              <a:schemeClr val="tx1"/>
            </a:solidFill>
            <a:latin typeface="Aptos" panose="020B0004020202020204" pitchFamily="34" charset="0"/>
          </a:endParaRPr>
        </a:p>
      </dgm:t>
    </dgm:pt>
    <dgm:pt modelId="{6C37F97D-1123-4CDE-8705-7E6362AC270B}" type="parTrans" cxnId="{AC160275-2600-4F55-BE0C-5988B1E5206B}">
      <dgm:prSet/>
      <dgm:spPr/>
      <dgm:t>
        <a:bodyPr/>
        <a:lstStyle/>
        <a:p>
          <a:endParaRPr lang="en-US" b="0">
            <a:solidFill>
              <a:schemeClr val="tx1"/>
            </a:solidFill>
            <a:latin typeface="Abadi" panose="020B0604020104020204" pitchFamily="34" charset="0"/>
          </a:endParaRPr>
        </a:p>
      </dgm:t>
    </dgm:pt>
    <dgm:pt modelId="{A5C87294-4132-4DFB-9E98-6F52790C79AF}" type="sibTrans" cxnId="{AC160275-2600-4F55-BE0C-5988B1E5206B}">
      <dgm:prSet/>
      <dgm:spPr/>
      <dgm:t>
        <a:bodyPr/>
        <a:lstStyle/>
        <a:p>
          <a:endParaRPr lang="en-US" b="0">
            <a:solidFill>
              <a:schemeClr val="tx1"/>
            </a:solidFill>
            <a:latin typeface="Abadi" panose="020B0604020104020204" pitchFamily="34" charset="0"/>
          </a:endParaRPr>
        </a:p>
      </dgm:t>
    </dgm:pt>
    <dgm:pt modelId="{DBCB0163-0977-452E-BA0F-EA4AF955BCFC}">
      <dgm:prSet custT="1"/>
      <dgm:spPr/>
      <dgm:t>
        <a:bodyPr/>
        <a:lstStyle/>
        <a:p>
          <a:r>
            <a:rPr lang="en-US" sz="2400" b="0">
              <a:solidFill>
                <a:schemeClr val="tx1"/>
              </a:solidFill>
              <a:latin typeface="Aptos" panose="020B0004020202020204" pitchFamily="34" charset="0"/>
            </a:rPr>
            <a:t>Personality development</a:t>
          </a:r>
        </a:p>
      </dgm:t>
    </dgm:pt>
    <dgm:pt modelId="{EB43DB2C-C4E7-4365-B7CF-382146117032}" type="parTrans" cxnId="{D0327AA4-3B34-4A54-841D-125C776E81C7}">
      <dgm:prSet/>
      <dgm:spPr/>
      <dgm:t>
        <a:bodyPr/>
        <a:lstStyle/>
        <a:p>
          <a:endParaRPr lang="en-US" b="0">
            <a:solidFill>
              <a:schemeClr val="tx1"/>
            </a:solidFill>
            <a:latin typeface="Abadi" panose="020B0604020104020204" pitchFamily="34" charset="0"/>
          </a:endParaRPr>
        </a:p>
      </dgm:t>
    </dgm:pt>
    <dgm:pt modelId="{6B28DA44-8A86-44D3-8724-05CB0D57C7E9}" type="sibTrans" cxnId="{D0327AA4-3B34-4A54-841D-125C776E81C7}">
      <dgm:prSet/>
      <dgm:spPr/>
      <dgm:t>
        <a:bodyPr/>
        <a:lstStyle/>
        <a:p>
          <a:endParaRPr lang="en-US" b="0">
            <a:solidFill>
              <a:schemeClr val="tx1"/>
            </a:solidFill>
            <a:latin typeface="Abadi" panose="020B0604020104020204" pitchFamily="34" charset="0"/>
          </a:endParaRPr>
        </a:p>
      </dgm:t>
    </dgm:pt>
    <dgm:pt modelId="{A878876E-4DB1-4A9A-B7DB-E8A9B5BD3A48}">
      <dgm:prSet custT="1"/>
      <dgm:spPr/>
      <dgm:t>
        <a:bodyPr/>
        <a:lstStyle/>
        <a:p>
          <a:r>
            <a:rPr lang="en-US" sz="2400" b="0">
              <a:solidFill>
                <a:schemeClr val="tx1"/>
              </a:solidFill>
              <a:latin typeface="Aptos" panose="020B0004020202020204" pitchFamily="34" charset="0"/>
            </a:rPr>
            <a:t>Networking opportunities with  great people having great ideas</a:t>
          </a:r>
          <a:endParaRPr lang="en-US" sz="2400" b="0" dirty="0">
            <a:solidFill>
              <a:schemeClr val="tx1"/>
            </a:solidFill>
            <a:latin typeface="Aptos" panose="020B0004020202020204" pitchFamily="34" charset="0"/>
          </a:endParaRPr>
        </a:p>
      </dgm:t>
    </dgm:pt>
    <dgm:pt modelId="{F5C9F523-04E0-4B87-A38C-43B3A4861FC2}" type="parTrans" cxnId="{5A353AF6-4E07-427A-8B6F-74E3054CDFBC}">
      <dgm:prSet/>
      <dgm:spPr/>
      <dgm:t>
        <a:bodyPr/>
        <a:lstStyle/>
        <a:p>
          <a:endParaRPr lang="en-US" b="0">
            <a:solidFill>
              <a:schemeClr val="tx1"/>
            </a:solidFill>
            <a:latin typeface="Abadi" panose="020B0604020104020204" pitchFamily="34" charset="0"/>
          </a:endParaRPr>
        </a:p>
      </dgm:t>
    </dgm:pt>
    <dgm:pt modelId="{A9442529-7C4F-44C6-AE4E-D6A1FFD43490}" type="sibTrans" cxnId="{5A353AF6-4E07-427A-8B6F-74E3054CDFBC}">
      <dgm:prSet/>
      <dgm:spPr/>
      <dgm:t>
        <a:bodyPr/>
        <a:lstStyle/>
        <a:p>
          <a:endParaRPr lang="en-US" b="0">
            <a:solidFill>
              <a:schemeClr val="tx1"/>
            </a:solidFill>
            <a:latin typeface="Abadi" panose="020B0604020104020204" pitchFamily="34" charset="0"/>
          </a:endParaRPr>
        </a:p>
      </dgm:t>
    </dgm:pt>
    <dgm:pt modelId="{E0E7534C-8E90-4F17-BA9A-16FEE405BF40}">
      <dgm:prSet custT="1"/>
      <dgm:spPr/>
      <dgm:t>
        <a:bodyPr/>
        <a:lstStyle/>
        <a:p>
          <a:r>
            <a:rPr lang="en-US" sz="2400" b="0" dirty="0">
              <a:solidFill>
                <a:schemeClr val="tx1"/>
              </a:solidFill>
              <a:latin typeface="Aptos" panose="020B0004020202020204" pitchFamily="34" charset="0"/>
            </a:rPr>
            <a:t>Strengthen Institute Industry Relations</a:t>
          </a:r>
        </a:p>
      </dgm:t>
    </dgm:pt>
    <dgm:pt modelId="{55DFEEDA-55A2-44DF-BAA4-7427938FD29F}" type="parTrans" cxnId="{6C7AA84E-0AAE-43D7-A86F-1C034AA244C3}">
      <dgm:prSet/>
      <dgm:spPr/>
      <dgm:t>
        <a:bodyPr/>
        <a:lstStyle/>
        <a:p>
          <a:endParaRPr lang="en-US" b="0">
            <a:solidFill>
              <a:schemeClr val="tx1"/>
            </a:solidFill>
            <a:latin typeface="Abadi" panose="020B0604020104020204" pitchFamily="34" charset="0"/>
          </a:endParaRPr>
        </a:p>
      </dgm:t>
    </dgm:pt>
    <dgm:pt modelId="{10B72958-22DB-42AE-898C-55F8D1269D5D}" type="sibTrans" cxnId="{6C7AA84E-0AAE-43D7-A86F-1C034AA244C3}">
      <dgm:prSet/>
      <dgm:spPr/>
      <dgm:t>
        <a:bodyPr/>
        <a:lstStyle/>
        <a:p>
          <a:endParaRPr lang="en-US" b="0">
            <a:solidFill>
              <a:schemeClr val="tx1"/>
            </a:solidFill>
            <a:latin typeface="Abadi" panose="020B0604020104020204" pitchFamily="34" charset="0"/>
          </a:endParaRPr>
        </a:p>
      </dgm:t>
    </dgm:pt>
    <dgm:pt modelId="{39344BEB-9A8B-4BB4-A610-8541C2C920D7}" type="pres">
      <dgm:prSet presAssocID="{AF16534B-ED2B-4D9D-81AA-69AC4F89BBA8}" presName="linear" presStyleCnt="0">
        <dgm:presLayoutVars>
          <dgm:animLvl val="lvl"/>
          <dgm:resizeHandles val="exact"/>
        </dgm:presLayoutVars>
      </dgm:prSet>
      <dgm:spPr/>
    </dgm:pt>
    <dgm:pt modelId="{BAA21D0E-3C26-4B34-850A-854E4A8A63D0}" type="pres">
      <dgm:prSet presAssocID="{870E8DA1-ECD3-4E29-9C89-2BD4EF0A7D2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0E15601-4727-43D0-9A62-974ECC2BE298}" type="pres">
      <dgm:prSet presAssocID="{C5E14724-EDBF-4E97-82F9-F2684BF196F3}" presName="spacer" presStyleCnt="0"/>
      <dgm:spPr/>
    </dgm:pt>
    <dgm:pt modelId="{F6D936AD-B84C-44D7-87DC-8D43B14D2DB7}" type="pres">
      <dgm:prSet presAssocID="{C9C929C9-94FF-4BAD-9225-975C80040C5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14E7BDE-49A2-4631-9C79-28D31FDDE849}" type="pres">
      <dgm:prSet presAssocID="{6F611407-F0B1-4587-B916-327438CABCEB}" presName="spacer" presStyleCnt="0"/>
      <dgm:spPr/>
    </dgm:pt>
    <dgm:pt modelId="{24D5C9AB-B0DA-46B6-97C6-DB1207B5CC8F}" type="pres">
      <dgm:prSet presAssocID="{2B4CDD4C-1620-4E2F-9FEB-3D052984E0B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C1F6A2F-89E6-4472-B278-801C895144E3}" type="pres">
      <dgm:prSet presAssocID="{A5C87294-4132-4DFB-9E98-6F52790C79AF}" presName="spacer" presStyleCnt="0"/>
      <dgm:spPr/>
    </dgm:pt>
    <dgm:pt modelId="{2981796B-C43B-47D0-BD63-A38628D63A9B}" type="pres">
      <dgm:prSet presAssocID="{DBCB0163-0977-452E-BA0F-EA4AF955BCF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5E73881-14BA-4C6B-B4F3-BA3AEA35E392}" type="pres">
      <dgm:prSet presAssocID="{6B28DA44-8A86-44D3-8724-05CB0D57C7E9}" presName="spacer" presStyleCnt="0"/>
      <dgm:spPr/>
    </dgm:pt>
    <dgm:pt modelId="{75042542-BA6A-4F36-BE97-C4E7BFC90EEE}" type="pres">
      <dgm:prSet presAssocID="{A878876E-4DB1-4A9A-B7DB-E8A9B5BD3A4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0B58AFF-6C6D-4C0F-9C58-7067665ED066}" type="pres">
      <dgm:prSet presAssocID="{A9442529-7C4F-44C6-AE4E-D6A1FFD43490}" presName="spacer" presStyleCnt="0"/>
      <dgm:spPr/>
    </dgm:pt>
    <dgm:pt modelId="{FD938B84-E487-4003-B7F9-D571826A1C79}" type="pres">
      <dgm:prSet presAssocID="{E0E7534C-8E90-4F17-BA9A-16FEE405BF4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DA44013-6AC9-4778-9710-247DA5805B04}" srcId="{AF16534B-ED2B-4D9D-81AA-69AC4F89BBA8}" destId="{C9C929C9-94FF-4BAD-9225-975C80040C5F}" srcOrd="1" destOrd="0" parTransId="{3094700D-09C3-4A7B-9A4E-77B4CFDABAFD}" sibTransId="{6F611407-F0B1-4587-B916-327438CABCEB}"/>
    <dgm:cxn modelId="{B258872C-3665-4017-BB22-CE22467FCC72}" type="presOf" srcId="{AF16534B-ED2B-4D9D-81AA-69AC4F89BBA8}" destId="{39344BEB-9A8B-4BB4-A610-8541C2C920D7}" srcOrd="0" destOrd="0" presId="urn:microsoft.com/office/officeart/2005/8/layout/vList2"/>
    <dgm:cxn modelId="{F330B66B-2DD2-4C27-B964-5AE958687F02}" type="presOf" srcId="{E0E7534C-8E90-4F17-BA9A-16FEE405BF40}" destId="{FD938B84-E487-4003-B7F9-D571826A1C79}" srcOrd="0" destOrd="0" presId="urn:microsoft.com/office/officeart/2005/8/layout/vList2"/>
    <dgm:cxn modelId="{6C7AA84E-0AAE-43D7-A86F-1C034AA244C3}" srcId="{AF16534B-ED2B-4D9D-81AA-69AC4F89BBA8}" destId="{E0E7534C-8E90-4F17-BA9A-16FEE405BF40}" srcOrd="5" destOrd="0" parTransId="{55DFEEDA-55A2-44DF-BAA4-7427938FD29F}" sibTransId="{10B72958-22DB-42AE-898C-55F8D1269D5D}"/>
    <dgm:cxn modelId="{AC160275-2600-4F55-BE0C-5988B1E5206B}" srcId="{AF16534B-ED2B-4D9D-81AA-69AC4F89BBA8}" destId="{2B4CDD4C-1620-4E2F-9FEB-3D052984E0B1}" srcOrd="2" destOrd="0" parTransId="{6C37F97D-1123-4CDE-8705-7E6362AC270B}" sibTransId="{A5C87294-4132-4DFB-9E98-6F52790C79AF}"/>
    <dgm:cxn modelId="{B53D287A-CDC0-4BEE-B2AD-C51016180C0E}" type="presOf" srcId="{A878876E-4DB1-4A9A-B7DB-E8A9B5BD3A48}" destId="{75042542-BA6A-4F36-BE97-C4E7BFC90EEE}" srcOrd="0" destOrd="0" presId="urn:microsoft.com/office/officeart/2005/8/layout/vList2"/>
    <dgm:cxn modelId="{0F90AA8A-43A3-49E6-AD29-6E6C63F85C6E}" type="presOf" srcId="{DBCB0163-0977-452E-BA0F-EA4AF955BCFC}" destId="{2981796B-C43B-47D0-BD63-A38628D63A9B}" srcOrd="0" destOrd="0" presId="urn:microsoft.com/office/officeart/2005/8/layout/vList2"/>
    <dgm:cxn modelId="{FE0FF18C-21F3-42B0-B86A-F369B0986888}" type="presOf" srcId="{870E8DA1-ECD3-4E29-9C89-2BD4EF0A7D29}" destId="{BAA21D0E-3C26-4B34-850A-854E4A8A63D0}" srcOrd="0" destOrd="0" presId="urn:microsoft.com/office/officeart/2005/8/layout/vList2"/>
    <dgm:cxn modelId="{D0327AA4-3B34-4A54-841D-125C776E81C7}" srcId="{AF16534B-ED2B-4D9D-81AA-69AC4F89BBA8}" destId="{DBCB0163-0977-452E-BA0F-EA4AF955BCFC}" srcOrd="3" destOrd="0" parTransId="{EB43DB2C-C4E7-4365-B7CF-382146117032}" sibTransId="{6B28DA44-8A86-44D3-8724-05CB0D57C7E9}"/>
    <dgm:cxn modelId="{F89E6FAC-9C83-4CDF-8A82-5D17A098BC05}" type="presOf" srcId="{2B4CDD4C-1620-4E2F-9FEB-3D052984E0B1}" destId="{24D5C9AB-B0DA-46B6-97C6-DB1207B5CC8F}" srcOrd="0" destOrd="0" presId="urn:microsoft.com/office/officeart/2005/8/layout/vList2"/>
    <dgm:cxn modelId="{7070D7AF-5E5C-4614-A4E5-2CF727EE767F}" type="presOf" srcId="{C9C929C9-94FF-4BAD-9225-975C80040C5F}" destId="{F6D936AD-B84C-44D7-87DC-8D43B14D2DB7}" srcOrd="0" destOrd="0" presId="urn:microsoft.com/office/officeart/2005/8/layout/vList2"/>
    <dgm:cxn modelId="{1D62B1D1-9911-42BF-A5F1-5DD9036DBC11}" srcId="{AF16534B-ED2B-4D9D-81AA-69AC4F89BBA8}" destId="{870E8DA1-ECD3-4E29-9C89-2BD4EF0A7D29}" srcOrd="0" destOrd="0" parTransId="{CEC94E39-917B-419A-B0DE-E3248CAC1008}" sibTransId="{C5E14724-EDBF-4E97-82F9-F2684BF196F3}"/>
    <dgm:cxn modelId="{5A353AF6-4E07-427A-8B6F-74E3054CDFBC}" srcId="{AF16534B-ED2B-4D9D-81AA-69AC4F89BBA8}" destId="{A878876E-4DB1-4A9A-B7DB-E8A9B5BD3A48}" srcOrd="4" destOrd="0" parTransId="{F5C9F523-04E0-4B87-A38C-43B3A4861FC2}" sibTransId="{A9442529-7C4F-44C6-AE4E-D6A1FFD43490}"/>
    <dgm:cxn modelId="{A459AF89-75A2-4976-AA2D-7AD8D6528102}" type="presParOf" srcId="{39344BEB-9A8B-4BB4-A610-8541C2C920D7}" destId="{BAA21D0E-3C26-4B34-850A-854E4A8A63D0}" srcOrd="0" destOrd="0" presId="urn:microsoft.com/office/officeart/2005/8/layout/vList2"/>
    <dgm:cxn modelId="{AA962D6F-B044-4587-879E-D3691CF9DA09}" type="presParOf" srcId="{39344BEB-9A8B-4BB4-A610-8541C2C920D7}" destId="{30E15601-4727-43D0-9A62-974ECC2BE298}" srcOrd="1" destOrd="0" presId="urn:microsoft.com/office/officeart/2005/8/layout/vList2"/>
    <dgm:cxn modelId="{75468965-A317-4E82-9AE2-046FA9338273}" type="presParOf" srcId="{39344BEB-9A8B-4BB4-A610-8541C2C920D7}" destId="{F6D936AD-B84C-44D7-87DC-8D43B14D2DB7}" srcOrd="2" destOrd="0" presId="urn:microsoft.com/office/officeart/2005/8/layout/vList2"/>
    <dgm:cxn modelId="{F4110879-5746-4554-8AD6-9D29DE5650FF}" type="presParOf" srcId="{39344BEB-9A8B-4BB4-A610-8541C2C920D7}" destId="{514E7BDE-49A2-4631-9C79-28D31FDDE849}" srcOrd="3" destOrd="0" presId="urn:microsoft.com/office/officeart/2005/8/layout/vList2"/>
    <dgm:cxn modelId="{FAAC5AAE-25B9-4A87-B8E0-93CA095B261E}" type="presParOf" srcId="{39344BEB-9A8B-4BB4-A610-8541C2C920D7}" destId="{24D5C9AB-B0DA-46B6-97C6-DB1207B5CC8F}" srcOrd="4" destOrd="0" presId="urn:microsoft.com/office/officeart/2005/8/layout/vList2"/>
    <dgm:cxn modelId="{5175C8C9-7B74-4900-9F29-296FDA747CF2}" type="presParOf" srcId="{39344BEB-9A8B-4BB4-A610-8541C2C920D7}" destId="{3C1F6A2F-89E6-4472-B278-801C895144E3}" srcOrd="5" destOrd="0" presId="urn:microsoft.com/office/officeart/2005/8/layout/vList2"/>
    <dgm:cxn modelId="{6398E3EB-F244-4A32-9176-6716A96E215B}" type="presParOf" srcId="{39344BEB-9A8B-4BB4-A610-8541C2C920D7}" destId="{2981796B-C43B-47D0-BD63-A38628D63A9B}" srcOrd="6" destOrd="0" presId="urn:microsoft.com/office/officeart/2005/8/layout/vList2"/>
    <dgm:cxn modelId="{5D3CDE9E-7611-4868-AD1B-CD3EF9BB6B48}" type="presParOf" srcId="{39344BEB-9A8B-4BB4-A610-8541C2C920D7}" destId="{45E73881-14BA-4C6B-B4F3-BA3AEA35E392}" srcOrd="7" destOrd="0" presId="urn:microsoft.com/office/officeart/2005/8/layout/vList2"/>
    <dgm:cxn modelId="{A6624FC5-351B-4041-8912-1C1472F6CE54}" type="presParOf" srcId="{39344BEB-9A8B-4BB4-A610-8541C2C920D7}" destId="{75042542-BA6A-4F36-BE97-C4E7BFC90EEE}" srcOrd="8" destOrd="0" presId="urn:microsoft.com/office/officeart/2005/8/layout/vList2"/>
    <dgm:cxn modelId="{33D8BB49-36E6-4E68-B5CE-7094A09AE570}" type="presParOf" srcId="{39344BEB-9A8B-4BB4-A610-8541C2C920D7}" destId="{90B58AFF-6C6D-4C0F-9C58-7067665ED066}" srcOrd="9" destOrd="0" presId="urn:microsoft.com/office/officeart/2005/8/layout/vList2"/>
    <dgm:cxn modelId="{A034C1F3-CAE5-4F96-BB22-1570C0D5B1BA}" type="presParOf" srcId="{39344BEB-9A8B-4BB4-A610-8541C2C920D7}" destId="{FD938B84-E487-4003-B7F9-D571826A1C7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21D0E-3C26-4B34-850A-854E4A8A63D0}">
      <dsp:nvSpPr>
        <dsp:cNvPr id="0" name=""/>
        <dsp:cNvSpPr/>
      </dsp:nvSpPr>
      <dsp:spPr>
        <a:xfrm>
          <a:off x="0" y="1744"/>
          <a:ext cx="9480243" cy="5410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solidFill>
                <a:schemeClr val="tx1"/>
              </a:solidFill>
              <a:latin typeface="Aptos" panose="020B0004020202020204" pitchFamily="34" charset="0"/>
            </a:rPr>
            <a:t>Exposure to industry standards</a:t>
          </a:r>
        </a:p>
      </dsp:txBody>
      <dsp:txXfrm>
        <a:off x="26410" y="28154"/>
        <a:ext cx="9427423" cy="488190"/>
      </dsp:txXfrm>
    </dsp:sp>
    <dsp:sp modelId="{F6D936AD-B84C-44D7-87DC-8D43B14D2DB7}">
      <dsp:nvSpPr>
        <dsp:cNvPr id="0" name=""/>
        <dsp:cNvSpPr/>
      </dsp:nvSpPr>
      <dsp:spPr>
        <a:xfrm>
          <a:off x="0" y="556072"/>
          <a:ext cx="9480243" cy="54101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solidFill>
                <a:schemeClr val="tx1"/>
              </a:solidFill>
              <a:latin typeface="Aptos" panose="020B0004020202020204" pitchFamily="34" charset="0"/>
            </a:rPr>
            <a:t>Working on complex projects</a:t>
          </a:r>
        </a:p>
      </dsp:txBody>
      <dsp:txXfrm>
        <a:off x="26410" y="582482"/>
        <a:ext cx="9427423" cy="488190"/>
      </dsp:txXfrm>
    </dsp:sp>
    <dsp:sp modelId="{24D5C9AB-B0DA-46B6-97C6-DB1207B5CC8F}">
      <dsp:nvSpPr>
        <dsp:cNvPr id="0" name=""/>
        <dsp:cNvSpPr/>
      </dsp:nvSpPr>
      <dsp:spPr>
        <a:xfrm>
          <a:off x="0" y="1110400"/>
          <a:ext cx="9480243" cy="54101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solidFill>
                <a:schemeClr val="tx1"/>
              </a:solidFill>
              <a:latin typeface="Aptos" panose="020B0004020202020204" pitchFamily="34" charset="0"/>
            </a:rPr>
            <a:t>Learning about the complete development to deployment pipeline </a:t>
          </a:r>
          <a:endParaRPr lang="en-US" sz="2400" b="0" kern="1200" dirty="0">
            <a:solidFill>
              <a:schemeClr val="tx1"/>
            </a:solidFill>
            <a:latin typeface="Aptos" panose="020B0004020202020204" pitchFamily="34" charset="0"/>
          </a:endParaRPr>
        </a:p>
      </dsp:txBody>
      <dsp:txXfrm>
        <a:off x="26410" y="1136810"/>
        <a:ext cx="9427423" cy="488190"/>
      </dsp:txXfrm>
    </dsp:sp>
    <dsp:sp modelId="{2981796B-C43B-47D0-BD63-A38628D63A9B}">
      <dsp:nvSpPr>
        <dsp:cNvPr id="0" name=""/>
        <dsp:cNvSpPr/>
      </dsp:nvSpPr>
      <dsp:spPr>
        <a:xfrm>
          <a:off x="0" y="1664728"/>
          <a:ext cx="9480243" cy="54101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solidFill>
                <a:schemeClr val="tx1"/>
              </a:solidFill>
              <a:latin typeface="Aptos" panose="020B0004020202020204" pitchFamily="34" charset="0"/>
            </a:rPr>
            <a:t>Personality development</a:t>
          </a:r>
        </a:p>
      </dsp:txBody>
      <dsp:txXfrm>
        <a:off x="26410" y="1691138"/>
        <a:ext cx="9427423" cy="488190"/>
      </dsp:txXfrm>
    </dsp:sp>
    <dsp:sp modelId="{75042542-BA6A-4F36-BE97-C4E7BFC90EEE}">
      <dsp:nvSpPr>
        <dsp:cNvPr id="0" name=""/>
        <dsp:cNvSpPr/>
      </dsp:nvSpPr>
      <dsp:spPr>
        <a:xfrm>
          <a:off x="0" y="2219056"/>
          <a:ext cx="9480243" cy="54101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solidFill>
                <a:schemeClr val="tx1"/>
              </a:solidFill>
              <a:latin typeface="Aptos" panose="020B0004020202020204" pitchFamily="34" charset="0"/>
            </a:rPr>
            <a:t>Networking opportunities with  great people having great ideas</a:t>
          </a:r>
          <a:endParaRPr lang="en-US" sz="2400" b="0" kern="1200" dirty="0">
            <a:solidFill>
              <a:schemeClr val="tx1"/>
            </a:solidFill>
            <a:latin typeface="Aptos" panose="020B0004020202020204" pitchFamily="34" charset="0"/>
          </a:endParaRPr>
        </a:p>
      </dsp:txBody>
      <dsp:txXfrm>
        <a:off x="26410" y="2245466"/>
        <a:ext cx="9427423" cy="488190"/>
      </dsp:txXfrm>
    </dsp:sp>
    <dsp:sp modelId="{FD938B84-E487-4003-B7F9-D571826A1C79}">
      <dsp:nvSpPr>
        <dsp:cNvPr id="0" name=""/>
        <dsp:cNvSpPr/>
      </dsp:nvSpPr>
      <dsp:spPr>
        <a:xfrm>
          <a:off x="0" y="2773383"/>
          <a:ext cx="9480243" cy="5410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tx1"/>
              </a:solidFill>
              <a:latin typeface="Aptos" panose="020B0004020202020204" pitchFamily="34" charset="0"/>
            </a:rPr>
            <a:t>Strengthen Institute Industry Relations</a:t>
          </a:r>
        </a:p>
      </dsp:txBody>
      <dsp:txXfrm>
        <a:off x="26410" y="2799793"/>
        <a:ext cx="9427423" cy="488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12137-6B9F-4963-94A2-068374A1643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A8285-237B-4AD5-835B-690FCF5E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0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None/>
              <a:tabLst/>
              <a:defRPr/>
            </a:pPr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</a:t>
            </a:fld>
            <a:endParaRPr lang="es-ES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4684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88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24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 API</a:t>
            </a:r>
          </a:p>
          <a:p>
            <a:r>
              <a:rPr lang="en-US" dirty="0"/>
              <a:t>Web components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Angular </a:t>
            </a:r>
          </a:p>
          <a:p>
            <a:endParaRPr lang="en-US" dirty="0"/>
          </a:p>
          <a:p>
            <a:r>
              <a:rPr lang="en-US" dirty="0"/>
              <a:t>Authorization using JWT(Conceptual)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JS</a:t>
            </a:r>
          </a:p>
          <a:p>
            <a:r>
              <a:rPr lang="en-US" dirty="0"/>
              <a:t>Tailwind CSS</a:t>
            </a:r>
          </a:p>
          <a:p>
            <a:r>
              <a:rPr lang="en-US" dirty="0"/>
              <a:t>Figma – created your own mockups </a:t>
            </a:r>
          </a:p>
          <a:p>
            <a:r>
              <a:rPr lang="en-US" dirty="0"/>
              <a:t>Express mongo</a:t>
            </a:r>
          </a:p>
          <a:p>
            <a:r>
              <a:rPr lang="en-US" dirty="0"/>
              <a:t>Make node servers scalable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83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95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5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Calibri" panose="020F0502020204030204" pitchFamily="34" charset="0"/>
              <a:buNone/>
            </a:pPr>
            <a:endParaRPr lang="en-GB" noProof="0"/>
          </a:p>
          <a:p>
            <a:endParaRPr lang="en-GB" noProof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6820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65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98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62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6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22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23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62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32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F5C7-CBC8-475C-80CB-010B07699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A6244-758F-4EBF-8817-E730DE687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676B2-D99B-465F-888C-90167C188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F61E1-7C3C-4AE9-B38A-CB1DB9B98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44CE1-0CB8-46BD-9998-68D1C2E8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35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4A5E5-CE3E-434B-BC3E-1CA7C3297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10CFD9-3414-4830-B6A3-EF7E2A8DB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5A20E-EA5F-415B-A5E7-53EA717A5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392B7-A6D3-491A-827D-7A8D60CE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436B2-42B6-43E4-A3E6-80BFC34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23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B4884D-E062-4D17-A12E-5D83A3326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F9F5BD-36E1-4A66-A6DC-DA7F712A2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A8F0E-7AD8-4F3A-92E8-0A013A5CD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71BB5-BB0A-40B1-B0FF-37E909A7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88118-A9DD-4A7D-AF9F-8F74974B2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71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 userDrawn="1"/>
        </p:nvSpPr>
        <p:spPr>
          <a:xfrm>
            <a:off x="1905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 sz="1350">
              <a:solidFill>
                <a:srgbClr val="005EB8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251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ts val="3075"/>
              </a:lnSpc>
            </a:pPr>
            <a:endParaRPr lang="en-GB" sz="3300" noProof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1" name="Straight Connector 11"/>
          <p:cNvCxnSpPr/>
          <p:nvPr userDrawn="1"/>
        </p:nvCxnSpPr>
        <p:spPr>
          <a:xfrm>
            <a:off x="2465191" y="6283948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5"/>
          <p:cNvSpPr>
            <a:spLocks/>
          </p:cNvSpPr>
          <p:nvPr userDrawn="1"/>
        </p:nvSpPr>
        <p:spPr bwMode="auto">
          <a:xfrm>
            <a:off x="7442479" y="6402825"/>
            <a:ext cx="328112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87" name="Freeform 5"/>
          <p:cNvSpPr>
            <a:spLocks noEditPoints="1"/>
          </p:cNvSpPr>
          <p:nvPr userDrawn="1"/>
        </p:nvSpPr>
        <p:spPr bwMode="auto">
          <a:xfrm>
            <a:off x="10668557" y="6544429"/>
            <a:ext cx="989513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796118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4660900" y="6402825"/>
            <a:ext cx="313267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5863167" y="6402825"/>
            <a:ext cx="313267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7" name="Freeform 7"/>
          <p:cNvSpPr>
            <a:spLocks noEditPoints="1"/>
          </p:cNvSpPr>
          <p:nvPr userDrawn="1"/>
        </p:nvSpPr>
        <p:spPr bwMode="auto">
          <a:xfrm>
            <a:off x="6256867" y="6402825"/>
            <a:ext cx="315383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8" name="Freeform 8"/>
          <p:cNvSpPr>
            <a:spLocks noEditPoints="1"/>
          </p:cNvSpPr>
          <p:nvPr userDrawn="1"/>
        </p:nvSpPr>
        <p:spPr bwMode="auto">
          <a:xfrm>
            <a:off x="5060951" y="6402825"/>
            <a:ext cx="31326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9" name="Freeform 9"/>
          <p:cNvSpPr>
            <a:spLocks noEditPoints="1"/>
          </p:cNvSpPr>
          <p:nvPr userDrawn="1"/>
        </p:nvSpPr>
        <p:spPr bwMode="auto">
          <a:xfrm>
            <a:off x="7059084" y="6402825"/>
            <a:ext cx="31326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10" name="Freeform 10"/>
          <p:cNvSpPr>
            <a:spLocks noEditPoints="1"/>
          </p:cNvSpPr>
          <p:nvPr userDrawn="1"/>
        </p:nvSpPr>
        <p:spPr bwMode="auto">
          <a:xfrm>
            <a:off x="6659033" y="6402825"/>
            <a:ext cx="31326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11" name="Freeform 11"/>
          <p:cNvSpPr>
            <a:spLocks noEditPoints="1"/>
          </p:cNvSpPr>
          <p:nvPr userDrawn="1"/>
        </p:nvSpPr>
        <p:spPr bwMode="auto">
          <a:xfrm>
            <a:off x="5461001" y="6402825"/>
            <a:ext cx="315383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3141793" y="6318158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589340" y="6519209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8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594191" y="629861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580918" y="57243"/>
            <a:ext cx="534030" cy="338886"/>
            <a:chOff x="10996139" y="138792"/>
            <a:chExt cx="400522" cy="338886"/>
          </a:xfrm>
          <a:solidFill>
            <a:schemeClr val="bg2"/>
          </a:solidFill>
        </p:grpSpPr>
        <p:grpSp>
          <p:nvGrpSpPr>
            <p:cNvPr id="40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42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chemeClr val="bg1"/>
                    </a:solidFill>
                  </a:rPr>
                  <a:t>RESTRICTED</a:t>
                </a:r>
              </a:p>
            </p:txBody>
          </p:sp>
          <p:grpSp>
            <p:nvGrpSpPr>
              <p:cNvPr id="43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44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  <p:sp>
              <p:nvSpPr>
                <p:cNvPr id="45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  <p:sp>
              <p:nvSpPr>
                <p:cNvPr id="46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  <p:sp>
              <p:nvSpPr>
                <p:cNvPr id="47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  <p:sp>
              <p:nvSpPr>
                <p:cNvPr id="48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  <p:sp>
              <p:nvSpPr>
                <p:cNvPr id="49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  <p:sp>
              <p:nvSpPr>
                <p:cNvPr id="50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  <p:sp>
              <p:nvSpPr>
                <p:cNvPr id="51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  <p:sp>
              <p:nvSpPr>
                <p:cNvPr id="52" name="Freeform 30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  <p:sp>
              <p:nvSpPr>
                <p:cNvPr id="53" name="Freeform 31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  <p:sp>
              <p:nvSpPr>
                <p:cNvPr id="54" name="Freeform 32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  <p:sp>
              <p:nvSpPr>
                <p:cNvPr id="55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</p:grpSp>
        </p:grpSp>
        <p:sp>
          <p:nvSpPr>
            <p:cNvPr id="41" name="TextBox 27"/>
            <p:cNvSpPr txBox="1"/>
            <p:nvPr userDrawn="1"/>
          </p:nvSpPr>
          <p:spPr>
            <a:xfrm rot="16200000">
              <a:off x="10888482" y="246449"/>
              <a:ext cx="269659" cy="54346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chemeClr val="bg1"/>
                  </a:solidFill>
                </a:rPr>
                <a:t>Confidential</a:t>
              </a:r>
            </a:p>
          </p:txBody>
        </p:sp>
      </p:grpSp>
      <p:cxnSp>
        <p:nvCxnSpPr>
          <p:cNvPr id="35" name="Conector recto 8"/>
          <p:cNvCxnSpPr/>
          <p:nvPr userDrawn="1"/>
        </p:nvCxnSpPr>
        <p:spPr>
          <a:xfrm flipV="1">
            <a:off x="10519256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495354" y="6398956"/>
            <a:ext cx="84084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303701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362BF-F43F-4020-B6DC-CA1D4D7C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C88BE-7C88-4FA7-BC51-99EB08C52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05331-F550-4577-A8B2-D783BEDD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A2886-1760-4C08-9A6C-8DB017B2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FA25-D36B-42AD-831E-1FEE8AECE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06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3166-7E75-42EA-BFC1-2C2A3C33E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7D29D-727E-4029-9564-2EA0EB3A4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F68D8-CE8E-47C1-94F1-B11AB98F4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22D05-F687-430C-A29B-FD8B93165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E6FCF-D2D0-423F-A71E-9C8B05BEF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68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68B7-DB0C-41B0-9006-2461B6A2C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7D97A-4B54-49FA-81CF-C2E7C260D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BC478-1705-434C-A2D6-5ECD10BA6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0EBF9-E64C-4DB0-9C8E-B1F287CF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4A639-7D49-48A6-A7A3-DDA5488C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2B17E-73BF-4405-B7C3-F32F7C2A4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67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B6BD-23E1-4BBF-840E-7A33C6F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56D00-4C67-415F-926D-8091F1346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25334-E97C-4473-95A7-7F54B5485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10E40-A934-4079-8F65-E7A737A47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FD5EEB-4D80-40BE-B22D-0C4627DFB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8DA2C3-3E8C-40C3-A685-18B4E7005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BE8B60-D49F-4322-827E-E69BED89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BFC6EA-F80C-4D75-A76D-ACE99884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2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131D5-C1A8-4DAA-81F8-46037EA7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CED9F2-8898-41C3-976A-95D9C0D4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95ECE-C76B-4495-A8A7-345BBF1F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F37B7-66FA-46E7-B898-1CBE0748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2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A08DF2-5A28-4D17-91B4-D5E956F00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9366D6-25D6-4FB9-8E2D-4569B500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314A2-51B2-4EFB-B80A-1789F1D14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72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42A1B-3AF7-40AF-9687-478E887B5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D0115-E522-4B8F-8F43-2BE30CB32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521A7-4FEC-4229-84E9-E1CE3D502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08863-E602-44B4-8598-87AA527A9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F2EC5-0283-46D7-A338-2416C2E1A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1338B-AEAE-4EB7-983E-2F185E02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6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236C-CB27-4DD9-9F37-1B966578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AA0FFC-B525-4166-A75F-4356E6EDA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2AE63-7E12-4D08-BB0A-4A7F39EF3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24328-79AB-4944-91A9-843EFB3DE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E647E-393E-4A89-99D0-20264C86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80AA2-CBC9-416A-A07F-F43867FEC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98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D5683-7FF1-4EF5-AD96-85B7FDED6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77FFD-9AB5-4426-8E56-60909AE53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15A71-78A2-4AAA-98FB-459C90501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8B03A-E936-43F4-A8A3-0789E5625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855AE-CAB9-4B17-A693-B14D8912F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2kAnJfcmxErDmKqaq3eQmy8PDmhixHrR?usp=shar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019499" y="2147272"/>
            <a:ext cx="4988756" cy="51416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solidFill>
                  <a:srgbClr val="002060"/>
                </a:solidFill>
                <a:latin typeface="Aptos Display" panose="020B0004020202020204" pitchFamily="34" charset="0"/>
              </a:rPr>
              <a:t>Kunal Narang 102003058</a:t>
            </a:r>
            <a:br>
              <a:rPr lang="en-GB" dirty="0">
                <a:solidFill>
                  <a:srgbClr val="002060"/>
                </a:solidFill>
                <a:latin typeface="Aptos Display" panose="020B0004020202020204" pitchFamily="34" charset="0"/>
              </a:rPr>
            </a:br>
            <a:r>
              <a:rPr lang="en-GB" dirty="0">
                <a:solidFill>
                  <a:srgbClr val="002060"/>
                </a:solidFill>
                <a:latin typeface="Aptos Display" panose="020B0004020202020204" pitchFamily="34" charset="0"/>
              </a:rPr>
              <a:t>Amadeus Software Labs Private Ltd. India</a:t>
            </a:r>
          </a:p>
          <a:p>
            <a:r>
              <a:rPr lang="en-GB" dirty="0">
                <a:solidFill>
                  <a:schemeClr val="tx2"/>
                </a:solidFill>
                <a:latin typeface="Aptos Display" panose="020B0004020202020204" pitchFamily="34" charset="0"/>
              </a:rPr>
              <a:t>Mentor:  </a:t>
            </a:r>
            <a:r>
              <a:rPr lang="en-GB" sz="2200" dirty="0">
                <a:solidFill>
                  <a:schemeClr val="tx2"/>
                </a:solidFill>
                <a:latin typeface="Aptos Display" panose="020B0004020202020204" pitchFamily="34" charset="0"/>
              </a:rPr>
              <a:t>Madhuri </a:t>
            </a:r>
            <a:r>
              <a:rPr lang="en-GB" sz="2200" dirty="0" err="1">
                <a:solidFill>
                  <a:schemeClr val="tx2"/>
                </a:solidFill>
                <a:latin typeface="Aptos Display" panose="020B0004020202020204" pitchFamily="34" charset="0"/>
              </a:rPr>
              <a:t>Pendyala</a:t>
            </a:r>
            <a:r>
              <a:rPr lang="en-GB" sz="2200" dirty="0">
                <a:solidFill>
                  <a:schemeClr val="tx2"/>
                </a:solidFill>
                <a:latin typeface="Aptos Display" panose="020B0004020202020204" pitchFamily="34" charset="0"/>
              </a:rPr>
              <a:t> </a:t>
            </a:r>
          </a:p>
          <a:p>
            <a:r>
              <a:rPr lang="en-GB" sz="2200" dirty="0">
                <a:solidFill>
                  <a:schemeClr val="tx2"/>
                </a:solidFill>
                <a:latin typeface="Aptos Display" panose="020B0004020202020204" pitchFamily="34" charset="0"/>
              </a:rPr>
              <a:t>&amp; Manoj Kumar C A</a:t>
            </a:r>
          </a:p>
          <a:p>
            <a:r>
              <a:rPr lang="en-GB" sz="2200" dirty="0">
                <a:solidFill>
                  <a:schemeClr val="tx2"/>
                </a:solidFill>
                <a:latin typeface="Aptos Display" panose="020B0004020202020204" pitchFamily="34" charset="0"/>
              </a:rPr>
              <a:t>Start Date : 08 Feb 2024</a:t>
            </a:r>
          </a:p>
          <a:p>
            <a:r>
              <a:rPr lang="en-GB" sz="2200" dirty="0">
                <a:solidFill>
                  <a:schemeClr val="tx2"/>
                </a:solidFill>
                <a:latin typeface="Aptos Display" panose="020B0004020202020204" pitchFamily="34" charset="0"/>
              </a:rPr>
              <a:t>End Date :  30 June 2024</a:t>
            </a:r>
            <a:br>
              <a:rPr lang="en-GB" sz="2200" dirty="0">
                <a:solidFill>
                  <a:schemeClr val="tx2"/>
                </a:solidFill>
                <a:latin typeface="Aptos Display" panose="020B0004020202020204" pitchFamily="34" charset="0"/>
              </a:rPr>
            </a:br>
            <a:endParaRPr lang="en-GB" sz="2200" dirty="0">
              <a:solidFill>
                <a:schemeClr val="tx2"/>
              </a:solidFill>
              <a:latin typeface="Aptos Display" panose="020B0004020202020204" pitchFamily="34" charset="0"/>
            </a:endParaRPr>
          </a:p>
          <a:p>
            <a:endParaRPr lang="en-GB" dirty="0">
              <a:solidFill>
                <a:schemeClr val="tx2"/>
              </a:solidFill>
              <a:latin typeface="Aptos Display" panose="020B0004020202020204" pitchFamily="34" charset="0"/>
              <a:cs typeface="Calibri Light"/>
            </a:endParaRPr>
          </a:p>
        </p:txBody>
      </p:sp>
      <p:sp>
        <p:nvSpPr>
          <p:cNvPr id="11" name="Rectangle 10"/>
          <p:cNvSpPr/>
          <p:nvPr/>
        </p:nvSpPr>
        <p:spPr>
          <a:xfrm rot="5400000">
            <a:off x="11247088" y="1019775"/>
            <a:ext cx="2147272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" b="0">
                <a:solidFill>
                  <a:schemeClr val="bg1">
                    <a:lumMod val="75000"/>
                  </a:schemeClr>
                </a:solidFill>
              </a:rPr>
              <a:t>265ced1609a17cf1a5979880a2ad364653895ae8</a:t>
            </a:r>
            <a:endParaRPr lang="en-GB" sz="1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0B0ED8-E7A2-F4EA-784D-0B7A2D23E302}"/>
              </a:ext>
            </a:extLst>
          </p:cNvPr>
          <p:cNvSpPr txBox="1"/>
          <p:nvPr/>
        </p:nvSpPr>
        <p:spPr>
          <a:xfrm>
            <a:off x="566853" y="1273097"/>
            <a:ext cx="355166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ptos Display" panose="020B0004020202020204" pitchFamily="34" charset="0"/>
                <a:cs typeface="Calibri"/>
              </a:rPr>
              <a:t>Engaging the users and </a:t>
            </a:r>
          </a:p>
          <a:p>
            <a:r>
              <a:rPr lang="en-US" sz="4400">
                <a:solidFill>
                  <a:schemeClr val="bg1"/>
                </a:solidFill>
                <a:latin typeface="Aptos Display" panose="020B0004020202020204" pitchFamily="34" charset="0"/>
                <a:cs typeface="Calibri"/>
              </a:rPr>
              <a:t>Gamifying the </a:t>
            </a:r>
          </a:p>
          <a:p>
            <a:r>
              <a:rPr lang="en-US" sz="4400">
                <a:solidFill>
                  <a:schemeClr val="bg1"/>
                </a:solidFill>
                <a:latin typeface="Aptos Display" panose="020B0004020202020204" pitchFamily="34" charset="0"/>
                <a:cs typeface="Calibri"/>
              </a:rPr>
              <a:t>experience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834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E271706-74B5-FF5C-045F-A38DEFE79743}"/>
              </a:ext>
            </a:extLst>
          </p:cNvPr>
          <p:cNvSpPr/>
          <p:nvPr/>
        </p:nvSpPr>
        <p:spPr>
          <a:xfrm>
            <a:off x="78136" y="0"/>
            <a:ext cx="12131040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Vector People Avatar Faces. Male and Female Line Icons Stock Vector ...">
            <a:extLst>
              <a:ext uri="{FF2B5EF4-FFF2-40B4-BE49-F238E27FC236}">
                <a16:creationId xmlns:a16="http://schemas.microsoft.com/office/drawing/2014/main" id="{0D97E59C-D33E-476D-2153-06054EE7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304"/>
            <a:ext cx="6759392" cy="675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B3D7D49-6781-CEE6-DE6B-EEACA06B1C79}"/>
              </a:ext>
            </a:extLst>
          </p:cNvPr>
          <p:cNvSpPr txBox="1">
            <a:spLocks/>
          </p:cNvSpPr>
          <p:nvPr/>
        </p:nvSpPr>
        <p:spPr>
          <a:xfrm>
            <a:off x="7273125" y="2365638"/>
            <a:ext cx="3958755" cy="26102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Aptos Black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B20230-7033-F6C6-79B0-4E9D0ABD9217}"/>
              </a:ext>
            </a:extLst>
          </p:cNvPr>
          <p:cNvSpPr txBox="1"/>
          <p:nvPr/>
        </p:nvSpPr>
        <p:spPr>
          <a:xfrm>
            <a:off x="5353534" y="2108954"/>
            <a:ext cx="805337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User </a:t>
            </a:r>
          </a:p>
          <a:p>
            <a:pPr algn="ctr"/>
            <a:r>
              <a:rPr lang="en-US" sz="66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Avatars</a:t>
            </a:r>
          </a:p>
        </p:txBody>
      </p:sp>
    </p:spTree>
    <p:extLst>
      <p:ext uri="{BB962C8B-B14F-4D97-AF65-F5344CB8AC3E}">
        <p14:creationId xmlns:p14="http://schemas.microsoft.com/office/powerpoint/2010/main" val="375090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712FB-631E-C65E-7D4D-CA0FB8604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000" y="778134"/>
            <a:ext cx="9370000" cy="530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3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E271706-74B5-FF5C-045F-A38DEFE79743}"/>
              </a:ext>
            </a:extLst>
          </p:cNvPr>
          <p:cNvSpPr/>
          <p:nvPr/>
        </p:nvSpPr>
        <p:spPr>
          <a:xfrm>
            <a:off x="78136" y="0"/>
            <a:ext cx="12131040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3D7D49-6781-CEE6-DE6B-EEACA06B1C79}"/>
              </a:ext>
            </a:extLst>
          </p:cNvPr>
          <p:cNvSpPr txBox="1">
            <a:spLocks/>
          </p:cNvSpPr>
          <p:nvPr/>
        </p:nvSpPr>
        <p:spPr>
          <a:xfrm>
            <a:off x="7273125" y="2365638"/>
            <a:ext cx="3958755" cy="26102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Aptos Black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47826-DFF8-BA59-89F7-351B7901A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34" y="0"/>
            <a:ext cx="9993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E271706-74B5-FF5C-045F-A38DEFE79743}"/>
              </a:ext>
            </a:extLst>
          </p:cNvPr>
          <p:cNvSpPr/>
          <p:nvPr/>
        </p:nvSpPr>
        <p:spPr>
          <a:xfrm>
            <a:off x="78136" y="0"/>
            <a:ext cx="12131040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3D7D49-6781-CEE6-DE6B-EEACA06B1C79}"/>
              </a:ext>
            </a:extLst>
          </p:cNvPr>
          <p:cNvSpPr txBox="1">
            <a:spLocks/>
          </p:cNvSpPr>
          <p:nvPr/>
        </p:nvSpPr>
        <p:spPr>
          <a:xfrm>
            <a:off x="7273125" y="2365638"/>
            <a:ext cx="3958755" cy="26102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Aptos Black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B20230-7033-F6C6-79B0-4E9D0ABD9217}"/>
              </a:ext>
            </a:extLst>
          </p:cNvPr>
          <p:cNvSpPr txBox="1"/>
          <p:nvPr/>
        </p:nvSpPr>
        <p:spPr>
          <a:xfrm>
            <a:off x="4703218" y="2562753"/>
            <a:ext cx="805337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Travel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BA90B-88E5-A904-4383-1F9D4BBF8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9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deaStorm Media Store — World Travel Series - Postcard Set VOL 1">
            <a:extLst>
              <a:ext uri="{FF2B5EF4-FFF2-40B4-BE49-F238E27FC236}">
                <a16:creationId xmlns:a16="http://schemas.microsoft.com/office/drawing/2014/main" id="{C329433F-3FF1-93A5-504F-D7C378CF4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285750"/>
            <a:ext cx="6286500" cy="628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52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22"/>
    </mc:Choice>
    <mc:Fallback xmlns="">
      <p:transition spd="slow" advTm="6232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6B160CC-5955-08A7-0D30-438A10324666}"/>
              </a:ext>
            </a:extLst>
          </p:cNvPr>
          <p:cNvSpPr/>
          <p:nvPr/>
        </p:nvSpPr>
        <p:spPr>
          <a:xfrm>
            <a:off x="0" y="0"/>
            <a:ext cx="12131040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038E7-754B-419A-B4D2-A59EA13BE03D}"/>
              </a:ext>
            </a:extLst>
          </p:cNvPr>
          <p:cNvSpPr txBox="1"/>
          <p:nvPr/>
        </p:nvSpPr>
        <p:spPr>
          <a:xfrm>
            <a:off x="4046561" y="323859"/>
            <a:ext cx="40001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Challenges Faced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5D10E-BEC0-CFE1-8C70-5AE49DE38668}"/>
              </a:ext>
            </a:extLst>
          </p:cNvPr>
          <p:cNvSpPr txBox="1"/>
          <p:nvPr/>
        </p:nvSpPr>
        <p:spPr>
          <a:xfrm>
            <a:off x="1587859" y="2488313"/>
            <a:ext cx="948024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Learning Google maps API and tackling the issue of API keys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Integrating the web component in existing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Tackling the authorization flow for embedded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iframe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Learning AEM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Integrating Amadeus Internal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ptos Black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ECD9EE-9296-FCA6-D6D8-845938A88A57}"/>
              </a:ext>
            </a:extLst>
          </p:cNvPr>
          <p:cNvSpPr/>
          <p:nvPr/>
        </p:nvSpPr>
        <p:spPr>
          <a:xfrm>
            <a:off x="8389207" y="594794"/>
            <a:ext cx="4957010" cy="79889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364D62-620E-5BE0-F0DC-13D59B4669D0}"/>
              </a:ext>
            </a:extLst>
          </p:cNvPr>
          <p:cNvSpPr/>
          <p:nvPr/>
        </p:nvSpPr>
        <p:spPr>
          <a:xfrm>
            <a:off x="-1349141" y="594795"/>
            <a:ext cx="4957010" cy="79889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74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BFF5037-21FD-B086-B6FE-7358494FE2A3}"/>
              </a:ext>
            </a:extLst>
          </p:cNvPr>
          <p:cNvSpPr/>
          <p:nvPr/>
        </p:nvSpPr>
        <p:spPr>
          <a:xfrm>
            <a:off x="0" y="0"/>
            <a:ext cx="12131040" cy="6858000"/>
          </a:xfrm>
          <a:prstGeom prst="triangle">
            <a:avLst>
              <a:gd name="adj" fmla="val 100000"/>
            </a:avLst>
          </a:prstGeom>
          <a:solidFill>
            <a:schemeClr val="bg2">
              <a:lumMod val="1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A8483F-A3C8-924D-31C4-E6E3641E3912}"/>
              </a:ext>
            </a:extLst>
          </p:cNvPr>
          <p:cNvSpPr/>
          <p:nvPr/>
        </p:nvSpPr>
        <p:spPr>
          <a:xfrm>
            <a:off x="4453037" y="2113767"/>
            <a:ext cx="3062925" cy="3125243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B8CD5-E41E-20C4-B507-647BD9A3EEDC}"/>
              </a:ext>
            </a:extLst>
          </p:cNvPr>
          <p:cNvSpPr txBox="1"/>
          <p:nvPr/>
        </p:nvSpPr>
        <p:spPr>
          <a:xfrm>
            <a:off x="4493399" y="3322446"/>
            <a:ext cx="32661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chemeClr val="bg1"/>
                </a:solidFill>
                <a:latin typeface="Aptos Black" panose="020B0004020202020204" pitchFamily="34" charset="0"/>
              </a:rPr>
              <a:t>LEARNINGS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220ECA3F-2EF0-2801-8140-F9867622BD11}"/>
              </a:ext>
            </a:extLst>
          </p:cNvPr>
          <p:cNvSpPr/>
          <p:nvPr/>
        </p:nvSpPr>
        <p:spPr>
          <a:xfrm rot="19651763" flipH="1" flipV="1">
            <a:off x="3401422" y="3504568"/>
            <a:ext cx="1159325" cy="314952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994514-6BA7-35C6-C06D-15C75497C8E3}"/>
              </a:ext>
            </a:extLst>
          </p:cNvPr>
          <p:cNvGrpSpPr/>
          <p:nvPr/>
        </p:nvGrpSpPr>
        <p:grpSpPr>
          <a:xfrm>
            <a:off x="1154194" y="3461530"/>
            <a:ext cx="2262998" cy="1261996"/>
            <a:chOff x="457898" y="3204124"/>
            <a:chExt cx="2262998" cy="126199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45017C0-52D0-24D4-0418-198053153097}"/>
                </a:ext>
              </a:extLst>
            </p:cNvPr>
            <p:cNvGrpSpPr/>
            <p:nvPr/>
          </p:nvGrpSpPr>
          <p:grpSpPr>
            <a:xfrm>
              <a:off x="457898" y="3204124"/>
              <a:ext cx="2262998" cy="1261996"/>
              <a:chOff x="-147352" y="1230981"/>
              <a:chExt cx="1687841" cy="660400"/>
            </a:xfrm>
          </p:grpSpPr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4C5BBF00-23BA-EB42-C454-752CD9E71FA8}"/>
                  </a:ext>
                </a:extLst>
              </p:cNvPr>
              <p:cNvSpPr/>
              <p:nvPr/>
            </p:nvSpPr>
            <p:spPr>
              <a:xfrm>
                <a:off x="-147352" y="1230981"/>
                <a:ext cx="1687841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687841" h="660400">
                    <a:moveTo>
                      <a:pt x="1563381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3381" y="0"/>
                    </a:lnTo>
                    <a:cubicBezTo>
                      <a:pt x="1631961" y="0"/>
                      <a:pt x="1687841" y="55880"/>
                      <a:pt x="1687841" y="124460"/>
                    </a:cubicBezTo>
                    <a:lnTo>
                      <a:pt x="1687841" y="535940"/>
                    </a:lnTo>
                    <a:cubicBezTo>
                      <a:pt x="1687841" y="604520"/>
                      <a:pt x="1631961" y="660400"/>
                      <a:pt x="1563381" y="660400"/>
                    </a:cubicBezTo>
                    <a:close/>
                  </a:path>
                </a:pathLst>
              </a:custGeom>
              <a:effectLst>
                <a:outerShdw blurRad="57150" dist="19050" dir="5400000" algn="ctr" rotWithShape="0">
                  <a:schemeClr val="bg1">
                    <a:alpha val="63000"/>
                  </a:scheme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b="1" dirty="0">
                  <a:latin typeface="Aptos Black" panose="020B0004020202020204" pitchFamily="34" charset="0"/>
                </a:endParaRPr>
              </a:p>
              <a:p>
                <a:r>
                  <a:rPr lang="en-US" b="1" dirty="0">
                    <a:latin typeface="Aptos Black" panose="020B0004020202020204" pitchFamily="34" charset="0"/>
                  </a:rPr>
                  <a:t>		</a:t>
                </a:r>
              </a:p>
              <a:p>
                <a:pPr algn="ctr"/>
                <a:endParaRPr lang="en-US" b="1" dirty="0">
                  <a:latin typeface="Aptos Black" panose="020B0004020202020204" pitchFamily="34" charset="0"/>
                </a:endParaRPr>
              </a:p>
              <a:p>
                <a:pPr algn="ctr"/>
                <a:r>
                  <a:rPr lang="en-US" b="1" dirty="0">
                    <a:latin typeface="Aptos Black" panose="020B0004020202020204" pitchFamily="34" charset="0"/>
                  </a:rPr>
                  <a:t>Google Maps API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625E7D1-03E2-5BE8-1290-A1D2244B4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3032" y="3332465"/>
              <a:ext cx="732730" cy="732730"/>
            </a:xfrm>
            <a:prstGeom prst="rect">
              <a:avLst/>
            </a:prstGeom>
          </p:spPr>
        </p:pic>
      </p:grpSp>
      <p:sp>
        <p:nvSpPr>
          <p:cNvPr id="11" name="Freeform 9">
            <a:extLst>
              <a:ext uri="{FF2B5EF4-FFF2-40B4-BE49-F238E27FC236}">
                <a16:creationId xmlns:a16="http://schemas.microsoft.com/office/drawing/2014/main" id="{BE4BA271-A8BB-AC2A-1C6A-7FF832120D8A}"/>
              </a:ext>
            </a:extLst>
          </p:cNvPr>
          <p:cNvSpPr/>
          <p:nvPr/>
        </p:nvSpPr>
        <p:spPr>
          <a:xfrm rot="5735014" flipH="1" flipV="1">
            <a:off x="5375593" y="1996183"/>
            <a:ext cx="679656" cy="296018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65E96918-4685-31B5-BD82-AD011453E295}"/>
              </a:ext>
            </a:extLst>
          </p:cNvPr>
          <p:cNvSpPr/>
          <p:nvPr/>
        </p:nvSpPr>
        <p:spPr>
          <a:xfrm rot="7517689" flipH="1" flipV="1">
            <a:off x="6688334" y="2273053"/>
            <a:ext cx="937873" cy="324736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D59FD751-3C6F-CC6B-E923-E9F8A1A9CA73}"/>
              </a:ext>
            </a:extLst>
          </p:cNvPr>
          <p:cNvSpPr/>
          <p:nvPr/>
        </p:nvSpPr>
        <p:spPr>
          <a:xfrm>
            <a:off x="1405436" y="1791576"/>
            <a:ext cx="2262998" cy="1261996"/>
          </a:xfrm>
          <a:custGeom>
            <a:avLst/>
            <a:gdLst/>
            <a:ahLst/>
            <a:cxnLst/>
            <a:rect l="l" t="t" r="r" b="b"/>
            <a:pathLst>
              <a:path w="1687841" h="660400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effectLst>
            <a:outerShdw blurRad="57150" dist="19050" dir="5400000" algn="ctr" rotWithShape="0">
              <a:schemeClr val="bg1">
                <a:alpha val="63000"/>
              </a:scheme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r>
              <a:rPr lang="en-US" b="1" dirty="0">
                <a:latin typeface="Aptos Black" panose="020B0004020202020204" pitchFamily="34" charset="0"/>
              </a:rPr>
              <a:t>Web Components</a:t>
            </a:r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6A8878CB-F25B-A665-B599-CA6B23BF9502}"/>
              </a:ext>
            </a:extLst>
          </p:cNvPr>
          <p:cNvSpPr/>
          <p:nvPr/>
        </p:nvSpPr>
        <p:spPr>
          <a:xfrm>
            <a:off x="3912888" y="441473"/>
            <a:ext cx="2262998" cy="1261996"/>
          </a:xfrm>
          <a:custGeom>
            <a:avLst/>
            <a:gdLst/>
            <a:ahLst/>
            <a:cxnLst/>
            <a:rect l="l" t="t" r="r" b="b"/>
            <a:pathLst>
              <a:path w="1687841" h="660400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effectLst>
            <a:outerShdw blurRad="57150" dist="19050" dir="5400000" algn="ctr" rotWithShape="0">
              <a:schemeClr val="bg1">
                <a:alpha val="63000"/>
              </a:scheme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r>
              <a:rPr lang="en-US" b="1" dirty="0">
                <a:latin typeface="Aptos Black" panose="020B0004020202020204" pitchFamily="34" charset="0"/>
              </a:rPr>
              <a:t>Authorization using JWTs</a:t>
            </a: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1AF2346D-F053-CC32-B68E-2A140A07D4C1}"/>
              </a:ext>
            </a:extLst>
          </p:cNvPr>
          <p:cNvSpPr/>
          <p:nvPr/>
        </p:nvSpPr>
        <p:spPr>
          <a:xfrm>
            <a:off x="7056929" y="621457"/>
            <a:ext cx="2262998" cy="1261996"/>
          </a:xfrm>
          <a:custGeom>
            <a:avLst/>
            <a:gdLst/>
            <a:ahLst/>
            <a:cxnLst/>
            <a:rect l="l" t="t" r="r" b="b"/>
            <a:pathLst>
              <a:path w="1687841" h="660400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effectLst>
            <a:outerShdw blurRad="57150" dist="19050" dir="5400000" algn="ctr" rotWithShape="0">
              <a:schemeClr val="bg1">
                <a:alpha val="63000"/>
              </a:scheme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latin typeface="Aptos Black" panose="020B0004020202020204" pitchFamily="34" charset="0"/>
              </a:rPr>
              <a:t>HTML, CSS, JS</a:t>
            </a:r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AB1835FE-FBF0-085D-F5EE-589997A58A14}"/>
              </a:ext>
            </a:extLst>
          </p:cNvPr>
          <p:cNvSpPr/>
          <p:nvPr/>
        </p:nvSpPr>
        <p:spPr>
          <a:xfrm>
            <a:off x="8018624" y="3722233"/>
            <a:ext cx="2262998" cy="1261996"/>
          </a:xfrm>
          <a:custGeom>
            <a:avLst/>
            <a:gdLst/>
            <a:ahLst/>
            <a:cxnLst/>
            <a:rect l="l" t="t" r="r" b="b"/>
            <a:pathLst>
              <a:path w="1687841" h="660400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effectLst>
            <a:outerShdw blurRad="57150" dist="19050" dir="5400000" algn="ctr" rotWithShape="0">
              <a:schemeClr val="bg1">
                <a:alpha val="63000"/>
              </a:scheme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r>
              <a:rPr lang="en-US" b="1" dirty="0">
                <a:latin typeface="Aptos Black" panose="020B0004020202020204" pitchFamily="34" charset="0"/>
              </a:rPr>
              <a:t>Figma</a:t>
            </a:r>
          </a:p>
        </p:txBody>
      </p:sp>
      <p:sp>
        <p:nvSpPr>
          <p:cNvPr id="20" name="Freeform 4">
            <a:extLst>
              <a:ext uri="{FF2B5EF4-FFF2-40B4-BE49-F238E27FC236}">
                <a16:creationId xmlns:a16="http://schemas.microsoft.com/office/drawing/2014/main" id="{D0EE8136-D4B7-91E0-2079-47B99FF5D85A}"/>
              </a:ext>
            </a:extLst>
          </p:cNvPr>
          <p:cNvSpPr/>
          <p:nvPr/>
        </p:nvSpPr>
        <p:spPr>
          <a:xfrm>
            <a:off x="1700823" y="5105260"/>
            <a:ext cx="2262998" cy="1261996"/>
          </a:xfrm>
          <a:custGeom>
            <a:avLst/>
            <a:gdLst/>
            <a:ahLst/>
            <a:cxnLst/>
            <a:rect l="l" t="t" r="r" b="b"/>
            <a:pathLst>
              <a:path w="1687841" h="660400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effectLst>
            <a:outerShdw blurRad="57150" dist="19050" dir="5400000" algn="ctr" rotWithShape="0">
              <a:schemeClr val="bg1">
                <a:alpha val="63000"/>
              </a:scheme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r>
              <a:rPr lang="en-US" b="1" dirty="0">
                <a:latin typeface="Aptos Black" panose="020B0004020202020204" pitchFamily="34" charset="0"/>
              </a:rPr>
              <a:t>Express Mongo </a:t>
            </a:r>
          </a:p>
          <a:p>
            <a:pPr algn="ctr"/>
            <a:r>
              <a:rPr lang="en-US" b="1" dirty="0">
                <a:latin typeface="Aptos Black" panose="020B0004020202020204" pitchFamily="34" charset="0"/>
              </a:rPr>
              <a:t>Integration</a:t>
            </a: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96FD31E5-6595-A58D-44B9-C9F50113E881}"/>
              </a:ext>
            </a:extLst>
          </p:cNvPr>
          <p:cNvSpPr/>
          <p:nvPr/>
        </p:nvSpPr>
        <p:spPr>
          <a:xfrm rot="18368610" flipH="1" flipV="1">
            <a:off x="3789129" y="4653602"/>
            <a:ext cx="1097966" cy="304238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1486219-74E7-8B92-3724-2F3648129A0D}"/>
              </a:ext>
            </a:extLst>
          </p:cNvPr>
          <p:cNvSpPr/>
          <p:nvPr/>
        </p:nvSpPr>
        <p:spPr>
          <a:xfrm rot="9412312" flipH="1" flipV="1">
            <a:off x="7293637" y="3107848"/>
            <a:ext cx="584769" cy="324736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A12CC171-AC48-5997-D06F-49605405652B}"/>
              </a:ext>
            </a:extLst>
          </p:cNvPr>
          <p:cNvSpPr/>
          <p:nvPr/>
        </p:nvSpPr>
        <p:spPr>
          <a:xfrm rot="705998" flipH="1" flipV="1">
            <a:off x="3812958" y="2465638"/>
            <a:ext cx="1050307" cy="296018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492FFB-3438-D594-E2DA-AB1E9F66FE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656" y="1761575"/>
            <a:ext cx="870557" cy="8705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016F83-EBFE-EC92-4548-BF566B123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622" y="375570"/>
            <a:ext cx="773530" cy="8052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1992E4-3735-9B63-093F-0BC077924C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7147" y="1207509"/>
            <a:ext cx="463208" cy="4632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78AAA07-9E79-8480-376C-C06362755A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8624" y="1197759"/>
            <a:ext cx="489198" cy="489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8C4744-1F13-69F0-1AEF-2C8E7B3B9B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7801" y="1181519"/>
            <a:ext cx="489198" cy="4891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156C59B-5776-1A0B-84F9-042FF1AE0B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2596" y="3814004"/>
            <a:ext cx="755053" cy="755053"/>
          </a:xfrm>
          <a:prstGeom prst="rect">
            <a:avLst/>
          </a:prstGeom>
        </p:spPr>
      </p:pic>
      <p:sp>
        <p:nvSpPr>
          <p:cNvPr id="26" name="Freeform 4">
            <a:extLst>
              <a:ext uri="{FF2B5EF4-FFF2-40B4-BE49-F238E27FC236}">
                <a16:creationId xmlns:a16="http://schemas.microsoft.com/office/drawing/2014/main" id="{ED98EC1F-6A6E-F894-D4C0-3BB9AB13D44D}"/>
              </a:ext>
            </a:extLst>
          </p:cNvPr>
          <p:cNvSpPr/>
          <p:nvPr/>
        </p:nvSpPr>
        <p:spPr>
          <a:xfrm>
            <a:off x="6924001" y="5277988"/>
            <a:ext cx="2262998" cy="1261996"/>
          </a:xfrm>
          <a:custGeom>
            <a:avLst/>
            <a:gdLst/>
            <a:ahLst/>
            <a:cxnLst/>
            <a:rect l="l" t="t" r="r" b="b"/>
            <a:pathLst>
              <a:path w="1687841" h="660400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effectLst>
            <a:outerShdw blurRad="57150" dist="19050" dir="5400000" algn="ctr" rotWithShape="0">
              <a:schemeClr val="bg1">
                <a:alpha val="63000"/>
              </a:scheme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r>
              <a:rPr lang="en-US" b="1" dirty="0">
                <a:latin typeface="Aptos Black" panose="020B0004020202020204" pitchFamily="34" charset="0"/>
              </a:rPr>
              <a:t>AEM</a:t>
            </a:r>
          </a:p>
        </p:txBody>
      </p:sp>
      <p:sp>
        <p:nvSpPr>
          <p:cNvPr id="27" name="Freeform 4">
            <a:extLst>
              <a:ext uri="{FF2B5EF4-FFF2-40B4-BE49-F238E27FC236}">
                <a16:creationId xmlns:a16="http://schemas.microsoft.com/office/drawing/2014/main" id="{B73C8D14-5DF7-C6D9-5E45-AC1DDD0A827F}"/>
              </a:ext>
            </a:extLst>
          </p:cNvPr>
          <p:cNvSpPr/>
          <p:nvPr/>
        </p:nvSpPr>
        <p:spPr>
          <a:xfrm>
            <a:off x="8018624" y="2152329"/>
            <a:ext cx="2262998" cy="1261996"/>
          </a:xfrm>
          <a:custGeom>
            <a:avLst/>
            <a:gdLst/>
            <a:ahLst/>
            <a:cxnLst/>
            <a:rect l="l" t="t" r="r" b="b"/>
            <a:pathLst>
              <a:path w="1687841" h="660400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effectLst>
            <a:outerShdw blurRad="57150" dist="19050" dir="5400000" algn="ctr" rotWithShape="0">
              <a:schemeClr val="bg1">
                <a:alpha val="63000"/>
              </a:scheme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r>
              <a:rPr lang="en-US" b="1" dirty="0">
                <a:latin typeface="Aptos Black" panose="020B0004020202020204" pitchFamily="34" charset="0"/>
              </a:rPr>
              <a:t>Angular</a:t>
            </a:r>
          </a:p>
        </p:txBody>
      </p:sp>
      <p:pic>
        <p:nvPicPr>
          <p:cNvPr id="30" name="Picture 29" descr="A letter in pink and purple colors&#10;&#10;Description automatically generated">
            <a:extLst>
              <a:ext uri="{FF2B5EF4-FFF2-40B4-BE49-F238E27FC236}">
                <a16:creationId xmlns:a16="http://schemas.microsoft.com/office/drawing/2014/main" id="{EC9FCCFC-20E3-65C6-55D2-9D5BC8B24E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897" y="2362803"/>
            <a:ext cx="668661" cy="668661"/>
          </a:xfrm>
          <a:prstGeom prst="rect">
            <a:avLst/>
          </a:prstGeom>
          <a:solidFill>
            <a:srgbClr val="263F6B">
              <a:alpha val="30000"/>
            </a:srgbClr>
          </a:solidFill>
          <a:effectLst>
            <a:softEdge rad="38100"/>
          </a:effectLst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2585F679-CBB8-CBDA-CC26-CDCD944D2E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00272" y="5463547"/>
            <a:ext cx="636704" cy="620786"/>
          </a:xfrm>
          <a:prstGeom prst="rect">
            <a:avLst/>
          </a:prstGeom>
        </p:spPr>
      </p:pic>
      <p:sp>
        <p:nvSpPr>
          <p:cNvPr id="36" name="Freeform 9">
            <a:extLst>
              <a:ext uri="{FF2B5EF4-FFF2-40B4-BE49-F238E27FC236}">
                <a16:creationId xmlns:a16="http://schemas.microsoft.com/office/drawing/2014/main" id="{0FD6C2FF-B975-189C-393F-AD2894174F4D}"/>
              </a:ext>
            </a:extLst>
          </p:cNvPr>
          <p:cNvSpPr/>
          <p:nvPr/>
        </p:nvSpPr>
        <p:spPr>
          <a:xfrm rot="11143576" flipH="1" flipV="1">
            <a:off x="7245965" y="4120890"/>
            <a:ext cx="584769" cy="324736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9">
            <a:extLst>
              <a:ext uri="{FF2B5EF4-FFF2-40B4-BE49-F238E27FC236}">
                <a16:creationId xmlns:a16="http://schemas.microsoft.com/office/drawing/2014/main" id="{D80E1E01-9554-8258-02A5-EF86083E5E4A}"/>
              </a:ext>
            </a:extLst>
          </p:cNvPr>
          <p:cNvSpPr/>
          <p:nvPr/>
        </p:nvSpPr>
        <p:spPr>
          <a:xfrm rot="13156959" flipH="1" flipV="1">
            <a:off x="6435427" y="4951105"/>
            <a:ext cx="584769" cy="324736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3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  <p:bldP spid="4" grpId="0" animBg="1"/>
      <p:bldP spid="9" grpId="0" animBg="1"/>
      <p:bldP spid="12" grpId="0" animBg="1"/>
      <p:bldP spid="36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6B160CC-5955-08A7-0D30-438A10324666}"/>
              </a:ext>
            </a:extLst>
          </p:cNvPr>
          <p:cNvSpPr/>
          <p:nvPr/>
        </p:nvSpPr>
        <p:spPr>
          <a:xfrm>
            <a:off x="0" y="0"/>
            <a:ext cx="12131040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038E7-754B-419A-B4D2-A59EA13BE03D}"/>
              </a:ext>
            </a:extLst>
          </p:cNvPr>
          <p:cNvSpPr txBox="1"/>
          <p:nvPr/>
        </p:nvSpPr>
        <p:spPr>
          <a:xfrm>
            <a:off x="1774077" y="221807"/>
            <a:ext cx="83097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Feedback about the Project Semester and Faculty Visit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E11D464-AA24-0180-F12A-1F5EE21396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0712859"/>
              </p:ext>
            </p:extLst>
          </p:nvPr>
        </p:nvGraphicFramePr>
        <p:xfrm>
          <a:off x="1587859" y="2488312"/>
          <a:ext cx="9480243" cy="3316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ECD9EE-9296-FCA6-D6D8-845938A88A57}"/>
              </a:ext>
            </a:extLst>
          </p:cNvPr>
          <p:cNvSpPr/>
          <p:nvPr/>
        </p:nvSpPr>
        <p:spPr>
          <a:xfrm>
            <a:off x="9989407" y="607189"/>
            <a:ext cx="4957010" cy="79889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364D62-620E-5BE0-F0DC-13D59B4669D0}"/>
              </a:ext>
            </a:extLst>
          </p:cNvPr>
          <p:cNvSpPr/>
          <p:nvPr/>
        </p:nvSpPr>
        <p:spPr>
          <a:xfrm>
            <a:off x="-3088489" y="607189"/>
            <a:ext cx="4957010" cy="79889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7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6B160CC-5955-08A7-0D30-438A10324666}"/>
              </a:ext>
            </a:extLst>
          </p:cNvPr>
          <p:cNvSpPr/>
          <p:nvPr/>
        </p:nvSpPr>
        <p:spPr>
          <a:xfrm>
            <a:off x="0" y="0"/>
            <a:ext cx="12131040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038E7-754B-419A-B4D2-A59EA13BE03D}"/>
              </a:ext>
            </a:extLst>
          </p:cNvPr>
          <p:cNvSpPr txBox="1"/>
          <p:nvPr/>
        </p:nvSpPr>
        <p:spPr>
          <a:xfrm>
            <a:off x="3869295" y="578743"/>
            <a:ext cx="4000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Video Link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ECD9EE-9296-FCA6-D6D8-845938A88A57}"/>
              </a:ext>
            </a:extLst>
          </p:cNvPr>
          <p:cNvSpPr/>
          <p:nvPr/>
        </p:nvSpPr>
        <p:spPr>
          <a:xfrm>
            <a:off x="8389207" y="594794"/>
            <a:ext cx="4957010" cy="79889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364D62-620E-5BE0-F0DC-13D59B4669D0}"/>
              </a:ext>
            </a:extLst>
          </p:cNvPr>
          <p:cNvSpPr/>
          <p:nvPr/>
        </p:nvSpPr>
        <p:spPr>
          <a:xfrm>
            <a:off x="-1349141" y="594795"/>
            <a:ext cx="4957010" cy="79889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92309-ADE9-1ED8-4867-FA39C70C2FCB}"/>
              </a:ext>
            </a:extLst>
          </p:cNvPr>
          <p:cNvSpPr txBox="1"/>
          <p:nvPr/>
        </p:nvSpPr>
        <p:spPr>
          <a:xfrm>
            <a:off x="4631633" y="2499547"/>
            <a:ext cx="45223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Aptos" panose="020B0004020202020204" pitchFamily="34" charset="0"/>
                <a:hlinkClick r:id="rId3"/>
              </a:rPr>
              <a:t>Video Link🔗</a:t>
            </a:r>
            <a:br>
              <a:rPr lang="en-US" sz="4000" b="1" dirty="0">
                <a:latin typeface="Aptos" panose="020B0004020202020204" pitchFamily="34" charset="0"/>
                <a:hlinkClick r:id="rId3"/>
              </a:rPr>
            </a:b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AFB74-8466-1A63-A182-E39DEA18E4AA}"/>
              </a:ext>
            </a:extLst>
          </p:cNvPr>
          <p:cNvSpPr txBox="1"/>
          <p:nvPr/>
        </p:nvSpPr>
        <p:spPr>
          <a:xfrm>
            <a:off x="2633869" y="3429000"/>
            <a:ext cx="7354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https://drive.google.com/drive/folders/12kAnJfcmxErDmKqaq3eQmy8PDmhixHrR?usp=sharing</a:t>
            </a:r>
          </a:p>
        </p:txBody>
      </p:sp>
    </p:spTree>
    <p:extLst>
      <p:ext uri="{BB962C8B-B14F-4D97-AF65-F5344CB8AC3E}">
        <p14:creationId xmlns:p14="http://schemas.microsoft.com/office/powerpoint/2010/main" val="729751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0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2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F7C9B0E4-7D7F-67D6-E975-606EE591D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44" y="1997232"/>
            <a:ext cx="4768755" cy="251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6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72A976-31BC-DF93-0765-60F7FC186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734"/>
            <a:ext cx="12192000" cy="540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5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gamification feature">
            <a:extLst>
              <a:ext uri="{FF2B5EF4-FFF2-40B4-BE49-F238E27FC236}">
                <a16:creationId xmlns:a16="http://schemas.microsoft.com/office/drawing/2014/main" id="{CAB82466-F02E-00C2-AE3C-3EBE6200A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8877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2B0887-D592-AB1B-6F57-7F0CC1B13065}"/>
              </a:ext>
            </a:extLst>
          </p:cNvPr>
          <p:cNvSpPr txBox="1"/>
          <p:nvPr/>
        </p:nvSpPr>
        <p:spPr>
          <a:xfrm>
            <a:off x="3294201" y="5433877"/>
            <a:ext cx="8897799" cy="10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1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Focus on the key sections where user may feel disconnected or disengaged during his journey on the website and create solutions to solve the same</a:t>
            </a:r>
            <a:endParaRPr lang="en-US" sz="24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96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5655D4-49BE-E694-4D8F-7073CA117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" t="10332" r="4438" b="9082"/>
          <a:stretch/>
        </p:blipFill>
        <p:spPr bwMode="auto">
          <a:xfrm>
            <a:off x="1312606" y="855406"/>
            <a:ext cx="9682317" cy="4753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0040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9 Gamification Trends for 2022-2025: Top Stats, Facts &amp; Examples">
            <a:extLst>
              <a:ext uri="{FF2B5EF4-FFF2-40B4-BE49-F238E27FC236}">
                <a16:creationId xmlns:a16="http://schemas.microsoft.com/office/drawing/2014/main" id="{6C14AC27-57A8-2C9A-3AA0-C6AC660A6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98" y="974007"/>
            <a:ext cx="893445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161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386A88-F9C9-A678-1BFE-44730870FCF8}"/>
              </a:ext>
            </a:extLst>
          </p:cNvPr>
          <p:cNvSpPr txBox="1">
            <a:spLocks/>
          </p:cNvSpPr>
          <p:nvPr/>
        </p:nvSpPr>
        <p:spPr>
          <a:xfrm>
            <a:off x="364930" y="-133952"/>
            <a:ext cx="8601647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 descr="A long shot of a road">
            <a:extLst>
              <a:ext uri="{FF2B5EF4-FFF2-40B4-BE49-F238E27FC236}">
                <a16:creationId xmlns:a16="http://schemas.microsoft.com/office/drawing/2014/main" id="{AB3862A2-6FEB-9682-8AE1-F7B326B6A9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9"/>
          <a:stretch/>
        </p:blipFill>
        <p:spPr>
          <a:xfrm>
            <a:off x="13283" y="1146408"/>
            <a:ext cx="7819345" cy="575021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FFF2D8B-6D83-9147-9658-D5146F30D626}"/>
              </a:ext>
            </a:extLst>
          </p:cNvPr>
          <p:cNvGrpSpPr/>
          <p:nvPr/>
        </p:nvGrpSpPr>
        <p:grpSpPr>
          <a:xfrm>
            <a:off x="1255853" y="1388671"/>
            <a:ext cx="335666" cy="1053587"/>
            <a:chOff x="1255853" y="1388671"/>
            <a:chExt cx="335666" cy="105358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8610191-7E2E-D599-5A23-69C0B8D760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86" y="1932972"/>
              <a:ext cx="0" cy="509286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6C99A826-82EB-3AA0-CFC2-A7595994502A}"/>
                </a:ext>
              </a:extLst>
            </p:cNvPr>
            <p:cNvSpPr/>
            <p:nvPr/>
          </p:nvSpPr>
          <p:spPr>
            <a:xfrm rot="8123929">
              <a:off x="1255853" y="1388671"/>
              <a:ext cx="335666" cy="347241"/>
            </a:xfrm>
            <a:prstGeom prst="teardrop">
              <a:avLst>
                <a:gd name="adj" fmla="val 137027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132BCCA-8D25-7D3C-34FF-9A2D553C8962}"/>
              </a:ext>
            </a:extLst>
          </p:cNvPr>
          <p:cNvGrpSpPr/>
          <p:nvPr/>
        </p:nvGrpSpPr>
        <p:grpSpPr>
          <a:xfrm>
            <a:off x="5554933" y="5431834"/>
            <a:ext cx="335666" cy="1053587"/>
            <a:chOff x="1255853" y="1388671"/>
            <a:chExt cx="335666" cy="105358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C804382-913B-A405-8773-DDEDEFAF6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86" y="1932972"/>
              <a:ext cx="0" cy="509286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ardrop 10">
              <a:extLst>
                <a:ext uri="{FF2B5EF4-FFF2-40B4-BE49-F238E27FC236}">
                  <a16:creationId xmlns:a16="http://schemas.microsoft.com/office/drawing/2014/main" id="{A2991B34-EFBB-BF70-02A9-53E0FA734E8C}"/>
                </a:ext>
              </a:extLst>
            </p:cNvPr>
            <p:cNvSpPr/>
            <p:nvPr/>
          </p:nvSpPr>
          <p:spPr>
            <a:xfrm rot="8123929">
              <a:off x="1255853" y="1388671"/>
              <a:ext cx="335666" cy="347241"/>
            </a:xfrm>
            <a:prstGeom prst="teardrop">
              <a:avLst>
                <a:gd name="adj" fmla="val 13702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4993E5-CCC8-5335-FC06-4BA096F46C9D}"/>
              </a:ext>
            </a:extLst>
          </p:cNvPr>
          <p:cNvGrpSpPr/>
          <p:nvPr/>
        </p:nvGrpSpPr>
        <p:grpSpPr>
          <a:xfrm>
            <a:off x="4970011" y="3131811"/>
            <a:ext cx="335666" cy="1053587"/>
            <a:chOff x="1255853" y="1388671"/>
            <a:chExt cx="335666" cy="105358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8207DA-3B5E-66EC-A8B8-DF40C4C62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86" y="1932972"/>
              <a:ext cx="0" cy="509286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153BE991-699B-11F7-4D92-F931316C3F14}"/>
                </a:ext>
              </a:extLst>
            </p:cNvPr>
            <p:cNvSpPr/>
            <p:nvPr/>
          </p:nvSpPr>
          <p:spPr>
            <a:xfrm rot="8123929">
              <a:off x="1255853" y="1388671"/>
              <a:ext cx="335666" cy="347241"/>
            </a:xfrm>
            <a:prstGeom prst="teardrop">
              <a:avLst>
                <a:gd name="adj" fmla="val 13702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A0A780-990D-4590-FAE0-79B314982E3C}"/>
              </a:ext>
            </a:extLst>
          </p:cNvPr>
          <p:cNvGrpSpPr/>
          <p:nvPr/>
        </p:nvGrpSpPr>
        <p:grpSpPr>
          <a:xfrm>
            <a:off x="2392411" y="2737702"/>
            <a:ext cx="335666" cy="1053587"/>
            <a:chOff x="1255853" y="1388671"/>
            <a:chExt cx="335666" cy="105358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C869FCC-9A49-3129-1A45-C6E7528B5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86" y="1932972"/>
              <a:ext cx="0" cy="50928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ardrop 16">
              <a:extLst>
                <a:ext uri="{FF2B5EF4-FFF2-40B4-BE49-F238E27FC236}">
                  <a16:creationId xmlns:a16="http://schemas.microsoft.com/office/drawing/2014/main" id="{C695E4E9-B9C7-3EF4-CAD2-531EA33190DF}"/>
                </a:ext>
              </a:extLst>
            </p:cNvPr>
            <p:cNvSpPr/>
            <p:nvPr/>
          </p:nvSpPr>
          <p:spPr>
            <a:xfrm rot="8123929">
              <a:off x="1255853" y="1388671"/>
              <a:ext cx="335666" cy="347241"/>
            </a:xfrm>
            <a:prstGeom prst="teardrop">
              <a:avLst>
                <a:gd name="adj" fmla="val 137027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3B7605-0485-DE68-C19E-60F2CB077549}"/>
              </a:ext>
            </a:extLst>
          </p:cNvPr>
          <p:cNvSpPr txBox="1"/>
          <p:nvPr/>
        </p:nvSpPr>
        <p:spPr>
          <a:xfrm>
            <a:off x="1665699" y="1433078"/>
            <a:ext cx="362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Black" panose="020B0004020202020204" pitchFamily="34" charset="0"/>
              </a:rPr>
              <a:t>Loyalty Dashboard Travel 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A7A40-F3B6-5728-3BF2-6356AC4BB282}"/>
              </a:ext>
            </a:extLst>
          </p:cNvPr>
          <p:cNvSpPr txBox="1"/>
          <p:nvPr/>
        </p:nvSpPr>
        <p:spPr>
          <a:xfrm>
            <a:off x="3333589" y="5424922"/>
            <a:ext cx="3000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Black" panose="020B0004020202020204" pitchFamily="34" charset="0"/>
              </a:rPr>
              <a:t>Travel destination</a:t>
            </a:r>
          </a:p>
          <a:p>
            <a:r>
              <a:rPr lang="en-US" dirty="0">
                <a:latin typeface="Aptos Black" panose="020B0004020202020204" pitchFamily="34" charset="0"/>
              </a:rPr>
              <a:t> suggestions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C0B586-0A3D-7EAA-E354-3333B51EB4BC}"/>
              </a:ext>
            </a:extLst>
          </p:cNvPr>
          <p:cNvSpPr txBox="1"/>
          <p:nvPr/>
        </p:nvSpPr>
        <p:spPr>
          <a:xfrm>
            <a:off x="5359489" y="3105067"/>
            <a:ext cx="300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Black" panose="020B0004020202020204" pitchFamily="34" charset="0"/>
              </a:rPr>
              <a:t>Travel Postcards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6BD7A0-AD77-16F8-6351-75CD3D44DE35}"/>
              </a:ext>
            </a:extLst>
          </p:cNvPr>
          <p:cNvSpPr txBox="1"/>
          <p:nvPr/>
        </p:nvSpPr>
        <p:spPr>
          <a:xfrm>
            <a:off x="696650" y="2768591"/>
            <a:ext cx="421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Black" panose="020B0004020202020204" pitchFamily="34" charset="0"/>
              </a:rPr>
              <a:t>Profile Avatars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0BE933-0D15-4C18-5B39-87F21FD74A5C}"/>
              </a:ext>
            </a:extLst>
          </p:cNvPr>
          <p:cNvSpPr txBox="1"/>
          <p:nvPr/>
        </p:nvSpPr>
        <p:spPr>
          <a:xfrm>
            <a:off x="-1119843" y="248449"/>
            <a:ext cx="609487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11229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67DD67C-A850-70B4-164C-09615A8EB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611EFCC4-8306-0930-C4D0-0A8CA5A533B2}"/>
              </a:ext>
            </a:extLst>
          </p:cNvPr>
          <p:cNvSpPr/>
          <p:nvPr/>
        </p:nvSpPr>
        <p:spPr>
          <a:xfrm>
            <a:off x="0" y="0"/>
            <a:ext cx="12131040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563A9-7A27-A3F9-69EB-15C060EE7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6" y="242682"/>
            <a:ext cx="12192000" cy="66153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F2BA8E-F756-348B-A476-6FB654BB50AA}"/>
              </a:ext>
            </a:extLst>
          </p:cNvPr>
          <p:cNvSpPr txBox="1"/>
          <p:nvPr/>
        </p:nvSpPr>
        <p:spPr>
          <a:xfrm>
            <a:off x="-1200873" y="242682"/>
            <a:ext cx="6209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Data Retrieval Flow</a:t>
            </a:r>
          </a:p>
        </p:txBody>
      </p:sp>
    </p:spTree>
    <p:extLst>
      <p:ext uri="{BB962C8B-B14F-4D97-AF65-F5344CB8AC3E}">
        <p14:creationId xmlns:p14="http://schemas.microsoft.com/office/powerpoint/2010/main" val="241933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810411C-4D1F-91B8-29BA-9311FB09CDDA}"/>
              </a:ext>
            </a:extLst>
          </p:cNvPr>
          <p:cNvSpPr/>
          <p:nvPr/>
        </p:nvSpPr>
        <p:spPr>
          <a:xfrm>
            <a:off x="0" y="0"/>
            <a:ext cx="12131040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E4381-685C-2E55-4A83-07F3AE229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089"/>
            <a:ext cx="12192000" cy="5931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2305AA-48AE-51A7-EEAA-5AC161216912}"/>
              </a:ext>
            </a:extLst>
          </p:cNvPr>
          <p:cNvSpPr txBox="1"/>
          <p:nvPr/>
        </p:nvSpPr>
        <p:spPr>
          <a:xfrm>
            <a:off x="-865208" y="301573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Data Ingestion Flow</a:t>
            </a:r>
          </a:p>
        </p:txBody>
      </p:sp>
    </p:spTree>
    <p:extLst>
      <p:ext uri="{BB962C8B-B14F-4D97-AF65-F5344CB8AC3E}">
        <p14:creationId xmlns:p14="http://schemas.microsoft.com/office/powerpoint/2010/main" val="35729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4769057C322A40800F9A9C09542A0B" ma:contentTypeVersion="6" ma:contentTypeDescription="Create a new document." ma:contentTypeScope="" ma:versionID="a24e618d244850a18c23f8e22eae4a36">
  <xsd:schema xmlns:xsd="http://www.w3.org/2001/XMLSchema" xmlns:xs="http://www.w3.org/2001/XMLSchema" xmlns:p="http://schemas.microsoft.com/office/2006/metadata/properties" xmlns:ns2="236ef488-7b3b-4652-ac55-8aba67910c0b" targetNamespace="http://schemas.microsoft.com/office/2006/metadata/properties" ma:root="true" ma:fieldsID="70904bcb483d95135b83580cc1f309e1" ns2:_="">
    <xsd:import namespace="236ef488-7b3b-4652-ac55-8aba67910c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6ef488-7b3b-4652-ac55-8aba67910c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053457-1C79-4A4A-A9F2-F8FDFD9AE8E2}">
  <ds:schemaRefs>
    <ds:schemaRef ds:uri="236ef488-7b3b-4652-ac55-8aba67910c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EAD720B-E5FC-434D-BE97-A3644A46C8D8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236ef488-7b3b-4652-ac55-8aba67910c0b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22929EA-D8FF-474C-9A3C-7E22FE75CE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5906</TotalTime>
  <Words>248</Words>
  <Application>Microsoft Office PowerPoint</Application>
  <PresentationFormat>Widescreen</PresentationFormat>
  <Paragraphs>101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Aptos Black</vt:lpstr>
      <vt:lpstr>Aptos Display</vt:lpstr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Jafrulla Khan PATHAN</dc:creator>
  <cp:lastModifiedBy>Kunal NARANG</cp:lastModifiedBy>
  <cp:revision>13</cp:revision>
  <dcterms:created xsi:type="dcterms:W3CDTF">2021-03-09T11:07:04Z</dcterms:created>
  <dcterms:modified xsi:type="dcterms:W3CDTF">2024-06-06T10:44:47Z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0x010100E04769057C322A40800F9A9C09542A0B</vt:lpwstr>
  </property>
  <property fmtid="{D5CDD505-2E9C-101B-9397-08002B2CF9AE}" pid="3" name="MSIP_Label_7f0ea3bf-098d-497f-9948-5e528bb54b39_Enabled">
    <vt:lpwstr>true</vt:lpwstr>
  </property>
  <property fmtid="{D5CDD505-2E9C-101B-9397-08002B2CF9AE}" pid="4" name="MSIP_Label_7f0ea3bf-098d-497f-9948-5e528bb54b39_SetDate">
    <vt:lpwstr>2024-06-06T03:59:56Z</vt:lpwstr>
  </property>
  <property fmtid="{D5CDD505-2E9C-101B-9397-08002B2CF9AE}" pid="5" name="MSIP_Label_7f0ea3bf-098d-497f-9948-5e528bb54b39_Method">
    <vt:lpwstr>Privileged</vt:lpwstr>
  </property>
  <property fmtid="{D5CDD505-2E9C-101B-9397-08002B2CF9AE}" pid="6" name="MSIP_Label_7f0ea3bf-098d-497f-9948-5e528bb54b39_Name">
    <vt:lpwstr>7f0ea3bf-098d-497f-9948-5e528bb54b39</vt:lpwstr>
  </property>
  <property fmtid="{D5CDD505-2E9C-101B-9397-08002B2CF9AE}" pid="7" name="MSIP_Label_7f0ea3bf-098d-497f-9948-5e528bb54b39_SiteId">
    <vt:lpwstr>b3f4f7c2-72ce-4192-aba4-d6c7719b5766</vt:lpwstr>
  </property>
  <property fmtid="{D5CDD505-2E9C-101B-9397-08002B2CF9AE}" pid="8" name="MSIP_Label_7f0ea3bf-098d-497f-9948-5e528bb54b39_ActionId">
    <vt:lpwstr>7b0a2399-7d22-4477-92f9-18955bb2926d</vt:lpwstr>
  </property>
  <property fmtid="{D5CDD505-2E9C-101B-9397-08002B2CF9AE}" pid="9" name="MSIP_Label_7f0ea3bf-098d-497f-9948-5e528bb54b39_ContentBits">
    <vt:lpwstr>0</vt:lpwstr>
  </property>
</Properties>
</file>